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8"/>
  </p:notesMasterIdLst>
  <p:sldIdLst>
    <p:sldId id="256" r:id="rId4"/>
    <p:sldId id="265" r:id="rId5"/>
    <p:sldId id="266" r:id="rId6"/>
    <p:sldId id="264" r:id="rId7"/>
    <p:sldId id="267" r:id="rId8"/>
    <p:sldId id="258" r:id="rId9"/>
    <p:sldId id="275" r:id="rId10"/>
    <p:sldId id="276" r:id="rId11"/>
    <p:sldId id="277" r:id="rId12"/>
    <p:sldId id="269" r:id="rId13"/>
    <p:sldId id="283" r:id="rId14"/>
    <p:sldId id="284" r:id="rId15"/>
    <p:sldId id="285" r:id="rId16"/>
    <p:sldId id="270" r:id="rId17"/>
    <p:sldId id="261" r:id="rId18"/>
    <p:sldId id="271" r:id="rId19"/>
    <p:sldId id="262" r:id="rId20"/>
    <p:sldId id="268" r:id="rId21"/>
    <p:sldId id="274" r:id="rId22"/>
    <p:sldId id="273" r:id="rId23"/>
    <p:sldId id="281" r:id="rId24"/>
    <p:sldId id="280" r:id="rId25"/>
    <p:sldId id="282" r:id="rId26"/>
    <p:sldId id="26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ill Sans" panose="020B0604020202020204" charset="0"/>
      <p:regular r:id="rId33"/>
      <p:bold r:id="rId34"/>
    </p:embeddedFont>
    <p:embeddedFont>
      <p:font typeface="Montserrat" panose="00000500000000000000" pitchFamily="50" charset="0"/>
      <p:regular r:id="rId35"/>
      <p:bold r:id="rId36"/>
    </p:embeddedFont>
    <p:embeddedFont>
      <p:font typeface="Open Sans" panose="020B0606030504020204" pitchFamily="34" charset="0"/>
      <p:regular r:id="rId37"/>
      <p:bold r:id="rId38"/>
    </p:embeddedFont>
    <p:embeddedFont>
      <p:font typeface="Open Sans Semibold" panose="020B0706030804020204" pitchFamily="3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FF7D8B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528cd15e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5528cd15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ac0e2cfe3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13ac0e2cfe3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ee3bc62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5" name="Google Shape;545;g13ee3bc62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ee3bc620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g13ee3bc620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ee3bc620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0" name="Google Shape;600;g13ee3bc620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ac0e2cfe3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g13ac0e2cfe3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5528cd15e_2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35528cd15e_2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ec7f976c6_3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8" name="Google Shape;678;g13ec7f976c6_3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44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8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528cd15e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5528cd15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3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65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287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44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528cd15e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35528cd15e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48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5528cd15e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35528cd15e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528cd15e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5528cd15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45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5528cd15e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5528cd15e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87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5528cd15e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5528cd15e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65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528cd15e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5528cd15e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528cd15e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5528cd15e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939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528cd15e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5528cd15e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708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528cd15e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5528cd15e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69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208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3730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204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642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66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158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04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8537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376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1008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5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9848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Website&#10;&#10;Description automatically generated">
            <a:extLst>
              <a:ext uri="{FF2B5EF4-FFF2-40B4-BE49-F238E27FC236}">
                <a16:creationId xmlns:a16="http://schemas.microsoft.com/office/drawing/2014/main" id="{9C74B0BA-E8D9-50A9-C6D3-0F791B50C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435" name="Google Shape;435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-365637" y="0"/>
            <a:ext cx="9362191" cy="5143500"/>
            <a:chOff x="-9766749" y="0"/>
            <a:chExt cx="12482921" cy="6858000"/>
          </a:xfrm>
        </p:grpSpPr>
        <p:sp>
          <p:nvSpPr>
            <p:cNvPr id="438" name="Google Shape;438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-507464" y="-7374"/>
            <a:ext cx="9362191" cy="5143500"/>
            <a:chOff x="-10231068" y="0"/>
            <a:chExt cx="12482921" cy="6858000"/>
          </a:xfrm>
        </p:grpSpPr>
        <p:sp>
          <p:nvSpPr>
            <p:cNvPr id="441" name="Google Shape;441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062750" y="3938363"/>
              <a:ext cx="189103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1"/>
          <p:cNvGrpSpPr/>
          <p:nvPr/>
        </p:nvGrpSpPr>
        <p:grpSpPr>
          <a:xfrm>
            <a:off x="-8798977" y="0"/>
            <a:ext cx="9362192" cy="5143500"/>
            <a:chOff x="-10684854" y="0"/>
            <a:chExt cx="12482923" cy="6858000"/>
          </a:xfrm>
        </p:grpSpPr>
        <p:sp>
          <p:nvSpPr>
            <p:cNvPr id="444" name="Google Shape;444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1"/>
          <p:cNvGrpSpPr/>
          <p:nvPr/>
        </p:nvGrpSpPr>
        <p:grpSpPr>
          <a:xfrm>
            <a:off x="-8940802" y="0"/>
            <a:ext cx="9362192" cy="5143500"/>
            <a:chOff x="-11138114" y="0"/>
            <a:chExt cx="12482923" cy="6858000"/>
          </a:xfrm>
        </p:grpSpPr>
        <p:sp>
          <p:nvSpPr>
            <p:cNvPr id="447" name="Google Shape;44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31"/>
          <p:cNvGrpSpPr/>
          <p:nvPr/>
        </p:nvGrpSpPr>
        <p:grpSpPr>
          <a:xfrm>
            <a:off x="-9089319" y="0"/>
            <a:ext cx="9362193" cy="5143500"/>
            <a:chOff x="-11600297" y="0"/>
            <a:chExt cx="12482924" cy="6858000"/>
          </a:xfrm>
        </p:grpSpPr>
        <p:sp>
          <p:nvSpPr>
            <p:cNvPr id="450" name="Google Shape;450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453" name="Google Shape;453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31"/>
          <p:cNvSpPr txBox="1"/>
          <p:nvPr/>
        </p:nvSpPr>
        <p:spPr>
          <a:xfrm>
            <a:off x="2895208" y="229962"/>
            <a:ext cx="362745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3324196" y="777125"/>
            <a:ext cx="25134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FEC63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Engineering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1493828" y="1360898"/>
            <a:ext cx="1326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Pre Processing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6260550" y="1301842"/>
            <a:ext cx="16110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Montserrat"/>
                <a:sym typeface="Montserrat"/>
              </a:rPr>
              <a:t>Features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5059515" y="2226485"/>
            <a:ext cx="1664555" cy="766413"/>
          </a:xfrm>
          <a:custGeom>
            <a:avLst/>
            <a:gdLst/>
            <a:ahLst/>
            <a:cxnLst/>
            <a:rect l="l" t="t" r="r" b="b"/>
            <a:pathLst>
              <a:path w="691" h="332" extrusionOk="0">
                <a:moveTo>
                  <a:pt x="691" y="332"/>
                </a:moveTo>
                <a:cubicBezTo>
                  <a:pt x="525" y="166"/>
                  <a:pt x="166" y="166"/>
                  <a:pt x="0" y="332"/>
                </a:cubicBezTo>
                <a:cubicBezTo>
                  <a:pt x="0" y="0"/>
                  <a:pt x="0" y="0"/>
                  <a:pt x="0" y="0"/>
                </a:cubicBezTo>
                <a:cubicBezTo>
                  <a:pt x="166" y="166"/>
                  <a:pt x="525" y="166"/>
                  <a:pt x="691" y="0"/>
                </a:cubicBezTo>
                <a:lnTo>
                  <a:pt x="691" y="332"/>
                </a:lnTo>
                <a:close/>
              </a:path>
            </a:pathLst>
          </a:custGeom>
          <a:solidFill>
            <a:srgbClr val="D8EC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1"/>
          <p:cNvSpPr/>
          <p:nvPr/>
        </p:nvSpPr>
        <p:spPr>
          <a:xfrm>
            <a:off x="2586767" y="2226485"/>
            <a:ext cx="1672047" cy="766413"/>
          </a:xfrm>
          <a:custGeom>
            <a:avLst/>
            <a:gdLst/>
            <a:ahLst/>
            <a:cxnLst/>
            <a:rect l="l" t="t" r="r" b="b"/>
            <a:pathLst>
              <a:path w="694" h="332" extrusionOk="0">
                <a:moveTo>
                  <a:pt x="694" y="332"/>
                </a:moveTo>
                <a:cubicBezTo>
                  <a:pt x="528" y="166"/>
                  <a:pt x="165" y="166"/>
                  <a:pt x="0" y="332"/>
                </a:cubicBezTo>
                <a:cubicBezTo>
                  <a:pt x="0" y="0"/>
                  <a:pt x="0" y="0"/>
                  <a:pt x="0" y="0"/>
                </a:cubicBezTo>
                <a:cubicBezTo>
                  <a:pt x="165" y="166"/>
                  <a:pt x="528" y="166"/>
                  <a:pt x="694" y="0"/>
                </a:cubicBezTo>
                <a:lnTo>
                  <a:pt x="694" y="332"/>
                </a:lnTo>
                <a:close/>
              </a:path>
            </a:pathLst>
          </a:custGeom>
          <a:solidFill>
            <a:srgbClr val="C5DCE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6558151" y="2067670"/>
            <a:ext cx="1130400" cy="1083000"/>
          </a:xfrm>
          <a:prstGeom prst="ellipse">
            <a:avLst/>
          </a:prstGeom>
          <a:solidFill>
            <a:srgbClr val="64D1D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/>
          <p:nvPr/>
        </p:nvSpPr>
        <p:spPr>
          <a:xfrm>
            <a:off x="4095036" y="2067670"/>
            <a:ext cx="1128300" cy="1083000"/>
          </a:xfrm>
          <a:prstGeom prst="ellipse">
            <a:avLst/>
          </a:prstGeom>
          <a:solidFill>
            <a:srgbClr val="34B2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1620147" y="2067670"/>
            <a:ext cx="1130400" cy="1083000"/>
          </a:xfrm>
          <a:prstGeom prst="ellipse">
            <a:avLst/>
          </a:prstGeom>
          <a:solidFill>
            <a:srgbClr val="06528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1"/>
          <p:cNvSpPr/>
          <p:nvPr/>
        </p:nvSpPr>
        <p:spPr>
          <a:xfrm>
            <a:off x="6877129" y="2340229"/>
            <a:ext cx="469929" cy="537924"/>
          </a:xfrm>
          <a:custGeom>
            <a:avLst/>
            <a:gdLst/>
            <a:ahLst/>
            <a:cxnLst/>
            <a:rect l="l" t="t" r="r" b="b"/>
            <a:pathLst>
              <a:path w="195" h="233" extrusionOk="0">
                <a:moveTo>
                  <a:pt x="131" y="225"/>
                </a:moveTo>
                <a:cubicBezTo>
                  <a:pt x="131" y="230"/>
                  <a:pt x="127" y="233"/>
                  <a:pt x="123" y="233"/>
                </a:cubicBezTo>
                <a:cubicBezTo>
                  <a:pt x="74" y="233"/>
                  <a:pt x="74" y="233"/>
                  <a:pt x="74" y="233"/>
                </a:cubicBezTo>
                <a:cubicBezTo>
                  <a:pt x="69" y="233"/>
                  <a:pt x="66" y="230"/>
                  <a:pt x="66" y="225"/>
                </a:cubicBezTo>
                <a:cubicBezTo>
                  <a:pt x="66" y="225"/>
                  <a:pt x="66" y="225"/>
                  <a:pt x="66" y="225"/>
                </a:cubicBezTo>
                <a:cubicBezTo>
                  <a:pt x="66" y="221"/>
                  <a:pt x="69" y="217"/>
                  <a:pt x="74" y="217"/>
                </a:cubicBezTo>
                <a:cubicBezTo>
                  <a:pt x="123" y="217"/>
                  <a:pt x="123" y="217"/>
                  <a:pt x="123" y="217"/>
                </a:cubicBezTo>
                <a:cubicBezTo>
                  <a:pt x="127" y="217"/>
                  <a:pt x="131" y="221"/>
                  <a:pt x="131" y="225"/>
                </a:cubicBezTo>
                <a:close/>
                <a:moveTo>
                  <a:pt x="131" y="204"/>
                </a:moveTo>
                <a:cubicBezTo>
                  <a:pt x="131" y="200"/>
                  <a:pt x="127" y="196"/>
                  <a:pt x="123" y="196"/>
                </a:cubicBezTo>
                <a:cubicBezTo>
                  <a:pt x="74" y="196"/>
                  <a:pt x="74" y="196"/>
                  <a:pt x="74" y="196"/>
                </a:cubicBezTo>
                <a:cubicBezTo>
                  <a:pt x="69" y="196"/>
                  <a:pt x="66" y="200"/>
                  <a:pt x="66" y="204"/>
                </a:cubicBezTo>
                <a:cubicBezTo>
                  <a:pt x="66" y="204"/>
                  <a:pt x="66" y="204"/>
                  <a:pt x="66" y="204"/>
                </a:cubicBezTo>
                <a:cubicBezTo>
                  <a:pt x="66" y="209"/>
                  <a:pt x="69" y="212"/>
                  <a:pt x="74" y="212"/>
                </a:cubicBezTo>
                <a:cubicBezTo>
                  <a:pt x="123" y="212"/>
                  <a:pt x="123" y="212"/>
                  <a:pt x="123" y="212"/>
                </a:cubicBezTo>
                <a:cubicBezTo>
                  <a:pt x="127" y="212"/>
                  <a:pt x="131" y="209"/>
                  <a:pt x="131" y="204"/>
                </a:cubicBezTo>
                <a:close/>
                <a:moveTo>
                  <a:pt x="106" y="115"/>
                </a:moveTo>
                <a:cubicBezTo>
                  <a:pt x="96" y="115"/>
                  <a:pt x="96" y="115"/>
                  <a:pt x="96" y="115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91"/>
                  <a:pt x="91" y="191"/>
                  <a:pt x="91" y="191"/>
                </a:cubicBezTo>
                <a:cubicBezTo>
                  <a:pt x="93" y="191"/>
                  <a:pt x="95" y="191"/>
                  <a:pt x="98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8" y="191"/>
                  <a:pt x="98" y="191"/>
                  <a:pt x="99" y="191"/>
                </a:cubicBezTo>
                <a:cubicBezTo>
                  <a:pt x="99" y="191"/>
                  <a:pt x="99" y="191"/>
                  <a:pt x="99" y="191"/>
                </a:cubicBezTo>
                <a:cubicBezTo>
                  <a:pt x="101" y="191"/>
                  <a:pt x="104" y="191"/>
                  <a:pt x="106" y="191"/>
                </a:cubicBezTo>
                <a:lnTo>
                  <a:pt x="106" y="115"/>
                </a:lnTo>
                <a:close/>
                <a:moveTo>
                  <a:pt x="71" y="84"/>
                </a:moveTo>
                <a:cubicBezTo>
                  <a:pt x="65" y="84"/>
                  <a:pt x="60" y="90"/>
                  <a:pt x="60" y="96"/>
                </a:cubicBezTo>
                <a:cubicBezTo>
                  <a:pt x="60" y="102"/>
                  <a:pt x="65" y="108"/>
                  <a:pt x="71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83" y="96"/>
                  <a:pt x="83" y="96"/>
                  <a:pt x="83" y="96"/>
                </a:cubicBezTo>
                <a:cubicBezTo>
                  <a:pt x="83" y="90"/>
                  <a:pt x="78" y="84"/>
                  <a:pt x="71" y="84"/>
                </a:cubicBezTo>
                <a:close/>
                <a:moveTo>
                  <a:pt x="137" y="96"/>
                </a:moveTo>
                <a:cubicBezTo>
                  <a:pt x="137" y="90"/>
                  <a:pt x="132" y="84"/>
                  <a:pt x="125" y="84"/>
                </a:cubicBezTo>
                <a:cubicBezTo>
                  <a:pt x="119" y="84"/>
                  <a:pt x="114" y="90"/>
                  <a:pt x="114" y="96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25" y="108"/>
                  <a:pt x="125" y="108"/>
                  <a:pt x="125" y="108"/>
                </a:cubicBezTo>
                <a:cubicBezTo>
                  <a:pt x="132" y="108"/>
                  <a:pt x="137" y="102"/>
                  <a:pt x="137" y="96"/>
                </a:cubicBezTo>
                <a:close/>
                <a:moveTo>
                  <a:pt x="163" y="75"/>
                </a:moveTo>
                <a:cubicBezTo>
                  <a:pt x="157" y="54"/>
                  <a:pt x="133" y="32"/>
                  <a:pt x="98" y="32"/>
                </a:cubicBezTo>
                <a:cubicBezTo>
                  <a:pt x="64" y="32"/>
                  <a:pt x="39" y="54"/>
                  <a:pt x="34" y="75"/>
                </a:cubicBezTo>
                <a:cubicBezTo>
                  <a:pt x="30" y="91"/>
                  <a:pt x="33" y="106"/>
                  <a:pt x="41" y="120"/>
                </a:cubicBezTo>
                <a:cubicBezTo>
                  <a:pt x="48" y="133"/>
                  <a:pt x="55" y="144"/>
                  <a:pt x="61" y="157"/>
                </a:cubicBezTo>
                <a:cubicBezTo>
                  <a:pt x="64" y="165"/>
                  <a:pt x="65" y="175"/>
                  <a:pt x="67" y="183"/>
                </a:cubicBezTo>
                <a:cubicBezTo>
                  <a:pt x="68" y="189"/>
                  <a:pt x="71" y="191"/>
                  <a:pt x="78" y="191"/>
                </a:cubicBezTo>
                <a:cubicBezTo>
                  <a:pt x="80" y="191"/>
                  <a:pt x="81" y="191"/>
                  <a:pt x="83" y="191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66" y="115"/>
                  <a:pt x="61" y="113"/>
                  <a:pt x="58" y="110"/>
                </a:cubicBezTo>
                <a:cubicBezTo>
                  <a:pt x="54" y="106"/>
                  <a:pt x="52" y="101"/>
                  <a:pt x="52" y="96"/>
                </a:cubicBezTo>
                <a:cubicBezTo>
                  <a:pt x="52" y="91"/>
                  <a:pt x="54" y="86"/>
                  <a:pt x="58" y="82"/>
                </a:cubicBezTo>
                <a:cubicBezTo>
                  <a:pt x="61" y="79"/>
                  <a:pt x="66" y="77"/>
                  <a:pt x="71" y="77"/>
                </a:cubicBezTo>
                <a:cubicBezTo>
                  <a:pt x="82" y="77"/>
                  <a:pt x="90" y="85"/>
                  <a:pt x="91" y="96"/>
                </a:cubicBezTo>
                <a:cubicBezTo>
                  <a:pt x="91" y="96"/>
                  <a:pt x="91" y="96"/>
                  <a:pt x="91" y="96"/>
                </a:cubicBezTo>
                <a:cubicBezTo>
                  <a:pt x="91" y="108"/>
                  <a:pt x="91" y="108"/>
                  <a:pt x="91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1"/>
                  <a:pt x="108" y="86"/>
                  <a:pt x="112" y="82"/>
                </a:cubicBezTo>
                <a:cubicBezTo>
                  <a:pt x="115" y="79"/>
                  <a:pt x="120" y="77"/>
                  <a:pt x="125" y="77"/>
                </a:cubicBezTo>
                <a:cubicBezTo>
                  <a:pt x="130" y="77"/>
                  <a:pt x="135" y="79"/>
                  <a:pt x="139" y="82"/>
                </a:cubicBezTo>
                <a:cubicBezTo>
                  <a:pt x="143" y="86"/>
                  <a:pt x="145" y="91"/>
                  <a:pt x="145" y="96"/>
                </a:cubicBezTo>
                <a:cubicBezTo>
                  <a:pt x="145" y="101"/>
                  <a:pt x="143" y="106"/>
                  <a:pt x="139" y="110"/>
                </a:cubicBezTo>
                <a:cubicBezTo>
                  <a:pt x="135" y="113"/>
                  <a:pt x="130" y="115"/>
                  <a:pt x="125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5" y="191"/>
                  <a:pt x="117" y="191"/>
                  <a:pt x="118" y="191"/>
                </a:cubicBezTo>
                <a:cubicBezTo>
                  <a:pt x="126" y="191"/>
                  <a:pt x="128" y="189"/>
                  <a:pt x="130" y="183"/>
                </a:cubicBezTo>
                <a:cubicBezTo>
                  <a:pt x="131" y="175"/>
                  <a:pt x="133" y="165"/>
                  <a:pt x="136" y="157"/>
                </a:cubicBezTo>
                <a:cubicBezTo>
                  <a:pt x="142" y="144"/>
                  <a:pt x="149" y="133"/>
                  <a:pt x="156" y="120"/>
                </a:cubicBezTo>
                <a:cubicBezTo>
                  <a:pt x="163" y="106"/>
                  <a:pt x="167" y="91"/>
                  <a:pt x="163" y="75"/>
                </a:cubicBezTo>
                <a:close/>
                <a:moveTo>
                  <a:pt x="105" y="8"/>
                </a:moveTo>
                <a:cubicBezTo>
                  <a:pt x="105" y="4"/>
                  <a:pt x="102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0"/>
                  <a:pt x="91" y="4"/>
                  <a:pt x="91" y="8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5"/>
                  <a:pt x="94" y="28"/>
                  <a:pt x="98" y="28"/>
                </a:cubicBezTo>
                <a:cubicBezTo>
                  <a:pt x="98" y="28"/>
                  <a:pt x="98" y="28"/>
                  <a:pt x="98" y="28"/>
                </a:cubicBezTo>
                <a:cubicBezTo>
                  <a:pt x="102" y="28"/>
                  <a:pt x="105" y="25"/>
                  <a:pt x="105" y="21"/>
                </a:cubicBezTo>
                <a:lnTo>
                  <a:pt x="105" y="8"/>
                </a:lnTo>
                <a:close/>
                <a:moveTo>
                  <a:pt x="145" y="19"/>
                </a:moveTo>
                <a:cubicBezTo>
                  <a:pt x="147" y="16"/>
                  <a:pt x="145" y="11"/>
                  <a:pt x="142" y="10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38" y="8"/>
                  <a:pt x="134" y="9"/>
                  <a:pt x="132" y="12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4" y="27"/>
                  <a:pt x="125" y="32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2" y="35"/>
                  <a:pt x="137" y="34"/>
                  <a:pt x="138" y="31"/>
                </a:cubicBezTo>
                <a:lnTo>
                  <a:pt x="145" y="19"/>
                </a:lnTo>
                <a:close/>
                <a:moveTo>
                  <a:pt x="174" y="42"/>
                </a:moveTo>
                <a:cubicBezTo>
                  <a:pt x="177" y="39"/>
                  <a:pt x="177" y="35"/>
                  <a:pt x="174" y="32"/>
                </a:cubicBezTo>
                <a:cubicBezTo>
                  <a:pt x="174" y="32"/>
                  <a:pt x="174" y="32"/>
                  <a:pt x="174" y="32"/>
                </a:cubicBezTo>
                <a:cubicBezTo>
                  <a:pt x="172" y="29"/>
                  <a:pt x="167" y="29"/>
                  <a:pt x="164" y="31"/>
                </a:cubicBezTo>
                <a:cubicBezTo>
                  <a:pt x="154" y="40"/>
                  <a:pt x="154" y="40"/>
                  <a:pt x="154" y="40"/>
                </a:cubicBezTo>
                <a:cubicBezTo>
                  <a:pt x="152" y="43"/>
                  <a:pt x="151" y="47"/>
                  <a:pt x="154" y="50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56" y="53"/>
                  <a:pt x="161" y="53"/>
                  <a:pt x="164" y="51"/>
                </a:cubicBezTo>
                <a:lnTo>
                  <a:pt x="174" y="42"/>
                </a:lnTo>
                <a:close/>
                <a:moveTo>
                  <a:pt x="189" y="77"/>
                </a:moveTo>
                <a:cubicBezTo>
                  <a:pt x="193" y="76"/>
                  <a:pt x="195" y="72"/>
                  <a:pt x="195" y="69"/>
                </a:cubicBezTo>
                <a:cubicBezTo>
                  <a:pt x="195" y="69"/>
                  <a:pt x="195" y="69"/>
                  <a:pt x="195" y="69"/>
                </a:cubicBezTo>
                <a:cubicBezTo>
                  <a:pt x="194" y="65"/>
                  <a:pt x="190" y="62"/>
                  <a:pt x="186" y="63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70" y="66"/>
                  <a:pt x="167" y="70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9" y="77"/>
                  <a:pt x="172" y="80"/>
                  <a:pt x="176" y="79"/>
                </a:cubicBezTo>
                <a:lnTo>
                  <a:pt x="189" y="77"/>
                </a:lnTo>
                <a:close/>
                <a:moveTo>
                  <a:pt x="186" y="115"/>
                </a:moveTo>
                <a:cubicBezTo>
                  <a:pt x="190" y="116"/>
                  <a:pt x="193" y="113"/>
                  <a:pt x="194" y="109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195" y="105"/>
                  <a:pt x="192" y="102"/>
                  <a:pt x="189" y="101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2" y="98"/>
                  <a:pt x="168" y="100"/>
                  <a:pt x="167" y="104"/>
                </a:cubicBezTo>
                <a:cubicBezTo>
                  <a:pt x="167" y="104"/>
                  <a:pt x="167" y="104"/>
                  <a:pt x="167" y="104"/>
                </a:cubicBezTo>
                <a:cubicBezTo>
                  <a:pt x="167" y="108"/>
                  <a:pt x="169" y="111"/>
                  <a:pt x="173" y="112"/>
                </a:cubicBezTo>
                <a:lnTo>
                  <a:pt x="186" y="115"/>
                </a:lnTo>
                <a:close/>
                <a:moveTo>
                  <a:pt x="57" y="31"/>
                </a:moveTo>
                <a:cubicBezTo>
                  <a:pt x="59" y="34"/>
                  <a:pt x="63" y="35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70" y="32"/>
                  <a:pt x="71" y="27"/>
                  <a:pt x="70" y="24"/>
                </a:cubicBezTo>
                <a:cubicBezTo>
                  <a:pt x="63" y="12"/>
                  <a:pt x="63" y="12"/>
                  <a:pt x="63" y="12"/>
                </a:cubicBezTo>
                <a:cubicBezTo>
                  <a:pt x="61" y="9"/>
                  <a:pt x="57" y="8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0" y="11"/>
                  <a:pt x="49" y="16"/>
                  <a:pt x="51" y="19"/>
                </a:cubicBezTo>
                <a:lnTo>
                  <a:pt x="57" y="31"/>
                </a:lnTo>
                <a:close/>
                <a:moveTo>
                  <a:pt x="32" y="51"/>
                </a:moveTo>
                <a:cubicBezTo>
                  <a:pt x="35" y="53"/>
                  <a:pt x="39" y="53"/>
                  <a:pt x="42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44" y="47"/>
                  <a:pt x="44" y="43"/>
                  <a:pt x="41" y="40"/>
                </a:cubicBezTo>
                <a:cubicBezTo>
                  <a:pt x="31" y="31"/>
                  <a:pt x="31" y="31"/>
                  <a:pt x="31" y="31"/>
                </a:cubicBezTo>
                <a:cubicBezTo>
                  <a:pt x="28" y="29"/>
                  <a:pt x="24" y="29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19" y="35"/>
                  <a:pt x="19" y="39"/>
                  <a:pt x="22" y="42"/>
                </a:cubicBezTo>
                <a:lnTo>
                  <a:pt x="32" y="51"/>
                </a:lnTo>
                <a:close/>
                <a:moveTo>
                  <a:pt x="20" y="79"/>
                </a:moveTo>
                <a:cubicBezTo>
                  <a:pt x="23" y="80"/>
                  <a:pt x="27" y="77"/>
                  <a:pt x="28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28" y="70"/>
                  <a:pt x="26" y="66"/>
                  <a:pt x="22" y="65"/>
                </a:cubicBezTo>
                <a:cubicBezTo>
                  <a:pt x="9" y="63"/>
                  <a:pt x="9" y="63"/>
                  <a:pt x="9" y="63"/>
                </a:cubicBezTo>
                <a:cubicBezTo>
                  <a:pt x="5" y="62"/>
                  <a:pt x="2" y="65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72"/>
                  <a:pt x="3" y="76"/>
                  <a:pt x="7" y="77"/>
                </a:cubicBezTo>
                <a:lnTo>
                  <a:pt x="20" y="79"/>
                </a:lnTo>
                <a:close/>
                <a:moveTo>
                  <a:pt x="23" y="112"/>
                </a:moveTo>
                <a:cubicBezTo>
                  <a:pt x="26" y="111"/>
                  <a:pt x="29" y="108"/>
                  <a:pt x="28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7" y="100"/>
                  <a:pt x="24" y="98"/>
                  <a:pt x="20" y="98"/>
                </a:cubicBezTo>
                <a:cubicBezTo>
                  <a:pt x="7" y="101"/>
                  <a:pt x="7" y="101"/>
                  <a:pt x="7" y="101"/>
                </a:cubicBezTo>
                <a:cubicBezTo>
                  <a:pt x="3" y="102"/>
                  <a:pt x="1" y="105"/>
                  <a:pt x="1" y="109"/>
                </a:cubicBezTo>
                <a:cubicBezTo>
                  <a:pt x="1" y="109"/>
                  <a:pt x="1" y="109"/>
                  <a:pt x="1" y="109"/>
                </a:cubicBezTo>
                <a:cubicBezTo>
                  <a:pt x="2" y="113"/>
                  <a:pt x="6" y="116"/>
                  <a:pt x="10" y="115"/>
                </a:cubicBezTo>
                <a:lnTo>
                  <a:pt x="23" y="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4364790" y="2439606"/>
            <a:ext cx="658329" cy="420093"/>
          </a:xfrm>
          <a:custGeom>
            <a:avLst/>
            <a:gdLst/>
            <a:ahLst/>
            <a:cxnLst/>
            <a:rect l="l" t="t" r="r" b="b"/>
            <a:pathLst>
              <a:path w="273" h="182" extrusionOk="0">
                <a:moveTo>
                  <a:pt x="217" y="18"/>
                </a:moveTo>
                <a:cubicBezTo>
                  <a:pt x="243" y="81"/>
                  <a:pt x="243" y="81"/>
                  <a:pt x="243" y="81"/>
                </a:cubicBezTo>
                <a:cubicBezTo>
                  <a:pt x="211" y="94"/>
                  <a:pt x="211" y="94"/>
                  <a:pt x="211" y="94"/>
                </a:cubicBezTo>
                <a:cubicBezTo>
                  <a:pt x="194" y="80"/>
                  <a:pt x="143" y="36"/>
                  <a:pt x="139" y="35"/>
                </a:cubicBezTo>
                <a:cubicBezTo>
                  <a:pt x="135" y="35"/>
                  <a:pt x="119" y="41"/>
                  <a:pt x="118" y="41"/>
                </a:cubicBezTo>
                <a:cubicBezTo>
                  <a:pt x="117" y="42"/>
                  <a:pt x="108" y="44"/>
                  <a:pt x="99" y="44"/>
                </a:cubicBezTo>
                <a:cubicBezTo>
                  <a:pt x="95" y="44"/>
                  <a:pt x="92" y="44"/>
                  <a:pt x="90" y="42"/>
                </a:cubicBezTo>
                <a:cubicBezTo>
                  <a:pt x="88" y="41"/>
                  <a:pt x="87" y="40"/>
                  <a:pt x="87" y="38"/>
                </a:cubicBezTo>
                <a:cubicBezTo>
                  <a:pt x="88" y="35"/>
                  <a:pt x="91" y="31"/>
                  <a:pt x="93" y="30"/>
                </a:cubicBezTo>
                <a:cubicBezTo>
                  <a:pt x="107" y="23"/>
                  <a:pt x="143" y="10"/>
                  <a:pt x="146" y="9"/>
                </a:cubicBezTo>
                <a:cubicBezTo>
                  <a:pt x="146" y="9"/>
                  <a:pt x="147" y="9"/>
                  <a:pt x="147" y="9"/>
                </a:cubicBezTo>
                <a:cubicBezTo>
                  <a:pt x="156" y="9"/>
                  <a:pt x="211" y="17"/>
                  <a:pt x="217" y="18"/>
                </a:cubicBezTo>
                <a:close/>
                <a:moveTo>
                  <a:pt x="240" y="0"/>
                </a:moveTo>
                <a:cubicBezTo>
                  <a:pt x="239" y="0"/>
                  <a:pt x="238" y="0"/>
                  <a:pt x="237" y="0"/>
                </a:cubicBezTo>
                <a:cubicBezTo>
                  <a:pt x="227" y="4"/>
                  <a:pt x="227" y="4"/>
                  <a:pt x="227" y="4"/>
                </a:cubicBezTo>
                <a:cubicBezTo>
                  <a:pt x="225" y="5"/>
                  <a:pt x="223" y="6"/>
                  <a:pt x="223" y="8"/>
                </a:cubicBezTo>
                <a:cubicBezTo>
                  <a:pt x="222" y="10"/>
                  <a:pt x="222" y="12"/>
                  <a:pt x="223" y="14"/>
                </a:cubicBezTo>
                <a:cubicBezTo>
                  <a:pt x="249" y="80"/>
                  <a:pt x="249" y="80"/>
                  <a:pt x="249" y="80"/>
                </a:cubicBezTo>
                <a:cubicBezTo>
                  <a:pt x="250" y="83"/>
                  <a:pt x="254" y="85"/>
                  <a:pt x="258" y="84"/>
                </a:cubicBezTo>
                <a:cubicBezTo>
                  <a:pt x="268" y="80"/>
                  <a:pt x="268" y="80"/>
                  <a:pt x="268" y="80"/>
                </a:cubicBezTo>
                <a:cubicBezTo>
                  <a:pt x="270" y="79"/>
                  <a:pt x="272" y="78"/>
                  <a:pt x="272" y="76"/>
                </a:cubicBezTo>
                <a:cubicBezTo>
                  <a:pt x="273" y="74"/>
                  <a:pt x="273" y="72"/>
                  <a:pt x="272" y="71"/>
                </a:cubicBezTo>
                <a:cubicBezTo>
                  <a:pt x="246" y="4"/>
                  <a:pt x="246" y="4"/>
                  <a:pt x="246" y="4"/>
                </a:cubicBezTo>
                <a:cubicBezTo>
                  <a:pt x="245" y="2"/>
                  <a:pt x="243" y="0"/>
                  <a:pt x="240" y="0"/>
                </a:cubicBezTo>
                <a:close/>
                <a:moveTo>
                  <a:pt x="1" y="91"/>
                </a:moveTo>
                <a:cubicBezTo>
                  <a:pt x="0" y="93"/>
                  <a:pt x="1" y="94"/>
                  <a:pt x="2" y="96"/>
                </a:cubicBezTo>
                <a:cubicBezTo>
                  <a:pt x="3" y="97"/>
                  <a:pt x="5" y="98"/>
                  <a:pt x="7" y="98"/>
                </a:cubicBezTo>
                <a:cubicBezTo>
                  <a:pt x="18" y="99"/>
                  <a:pt x="18" y="99"/>
                  <a:pt x="18" y="99"/>
                </a:cubicBezTo>
                <a:cubicBezTo>
                  <a:pt x="22" y="99"/>
                  <a:pt x="26" y="96"/>
                  <a:pt x="26" y="93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6"/>
                  <a:pt x="31" y="14"/>
                  <a:pt x="30" y="13"/>
                </a:cubicBezTo>
                <a:cubicBezTo>
                  <a:pt x="29" y="12"/>
                  <a:pt x="27" y="11"/>
                  <a:pt x="25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3" y="10"/>
                  <a:pt x="13" y="10"/>
                </a:cubicBezTo>
                <a:cubicBezTo>
                  <a:pt x="10" y="10"/>
                  <a:pt x="6" y="13"/>
                  <a:pt x="6" y="16"/>
                </a:cubicBezTo>
                <a:lnTo>
                  <a:pt x="1" y="91"/>
                </a:lnTo>
                <a:close/>
                <a:moveTo>
                  <a:pt x="112" y="157"/>
                </a:moveTo>
                <a:cubicBezTo>
                  <a:pt x="112" y="155"/>
                  <a:pt x="111" y="152"/>
                  <a:pt x="108" y="150"/>
                </a:cubicBezTo>
                <a:cubicBezTo>
                  <a:pt x="103" y="147"/>
                  <a:pt x="99" y="147"/>
                  <a:pt x="94" y="152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4" y="165"/>
                  <a:pt x="84" y="165"/>
                  <a:pt x="84" y="165"/>
                </a:cubicBezTo>
                <a:cubicBezTo>
                  <a:pt x="78" y="172"/>
                  <a:pt x="84" y="178"/>
                  <a:pt x="86" y="179"/>
                </a:cubicBezTo>
                <a:cubicBezTo>
                  <a:pt x="88" y="181"/>
                  <a:pt x="90" y="182"/>
                  <a:pt x="92" y="182"/>
                </a:cubicBezTo>
                <a:cubicBezTo>
                  <a:pt x="95" y="182"/>
                  <a:pt x="97" y="180"/>
                  <a:pt x="100" y="177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12" y="162"/>
                  <a:pt x="113" y="160"/>
                  <a:pt x="112" y="157"/>
                </a:cubicBezTo>
                <a:close/>
                <a:moveTo>
                  <a:pt x="59" y="153"/>
                </a:moveTo>
                <a:cubicBezTo>
                  <a:pt x="56" y="157"/>
                  <a:pt x="57" y="161"/>
                  <a:pt x="63" y="166"/>
                </a:cubicBezTo>
                <a:cubicBezTo>
                  <a:pt x="67" y="170"/>
                  <a:pt x="72" y="169"/>
                  <a:pt x="76" y="164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95" y="141"/>
                  <a:pt x="89" y="136"/>
                  <a:pt x="88" y="134"/>
                </a:cubicBezTo>
                <a:cubicBezTo>
                  <a:pt x="83" y="130"/>
                  <a:pt x="78" y="131"/>
                  <a:pt x="74" y="136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6" y="145"/>
                  <a:pt x="66" y="145"/>
                  <a:pt x="66" y="145"/>
                </a:cubicBezTo>
                <a:lnTo>
                  <a:pt x="59" y="153"/>
                </a:lnTo>
                <a:close/>
                <a:moveTo>
                  <a:pt x="41" y="134"/>
                </a:moveTo>
                <a:cubicBezTo>
                  <a:pt x="39" y="137"/>
                  <a:pt x="38" y="139"/>
                  <a:pt x="38" y="142"/>
                </a:cubicBezTo>
                <a:cubicBezTo>
                  <a:pt x="39" y="144"/>
                  <a:pt x="40" y="147"/>
                  <a:pt x="42" y="149"/>
                </a:cubicBezTo>
                <a:cubicBezTo>
                  <a:pt x="47" y="152"/>
                  <a:pt x="52" y="152"/>
                  <a:pt x="56" y="147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3" y="127"/>
                  <a:pt x="74" y="125"/>
                  <a:pt x="73" y="122"/>
                </a:cubicBezTo>
                <a:cubicBezTo>
                  <a:pt x="73" y="119"/>
                  <a:pt x="71" y="117"/>
                  <a:pt x="69" y="115"/>
                </a:cubicBezTo>
                <a:cubicBezTo>
                  <a:pt x="64" y="111"/>
                  <a:pt x="59" y="112"/>
                  <a:pt x="55" y="117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47" y="127"/>
                  <a:pt x="47" y="127"/>
                  <a:pt x="47" y="127"/>
                </a:cubicBezTo>
                <a:lnTo>
                  <a:pt x="41" y="134"/>
                </a:lnTo>
                <a:close/>
                <a:moveTo>
                  <a:pt x="38" y="128"/>
                </a:moveTo>
                <a:cubicBezTo>
                  <a:pt x="52" y="111"/>
                  <a:pt x="52" y="111"/>
                  <a:pt x="52" y="111"/>
                </a:cubicBezTo>
                <a:cubicBezTo>
                  <a:pt x="58" y="104"/>
                  <a:pt x="52" y="98"/>
                  <a:pt x="50" y="96"/>
                </a:cubicBezTo>
                <a:cubicBezTo>
                  <a:pt x="45" y="93"/>
                  <a:pt x="40" y="93"/>
                  <a:pt x="36" y="98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24" y="113"/>
                  <a:pt x="24" y="113"/>
                  <a:pt x="24" y="113"/>
                </a:cubicBezTo>
                <a:cubicBezTo>
                  <a:pt x="22" y="115"/>
                  <a:pt x="21" y="118"/>
                  <a:pt x="21" y="121"/>
                </a:cubicBezTo>
                <a:cubicBezTo>
                  <a:pt x="21" y="123"/>
                  <a:pt x="23" y="125"/>
                  <a:pt x="24" y="126"/>
                </a:cubicBezTo>
                <a:cubicBezTo>
                  <a:pt x="27" y="128"/>
                  <a:pt x="29" y="130"/>
                  <a:pt x="32" y="130"/>
                </a:cubicBezTo>
                <a:cubicBezTo>
                  <a:pt x="34" y="130"/>
                  <a:pt x="36" y="129"/>
                  <a:pt x="38" y="128"/>
                </a:cubicBezTo>
                <a:close/>
                <a:moveTo>
                  <a:pt x="207" y="113"/>
                </a:moveTo>
                <a:cubicBezTo>
                  <a:pt x="210" y="110"/>
                  <a:pt x="212" y="104"/>
                  <a:pt x="206" y="99"/>
                </a:cubicBezTo>
                <a:cubicBezTo>
                  <a:pt x="201" y="94"/>
                  <a:pt x="201" y="94"/>
                  <a:pt x="201" y="94"/>
                </a:cubicBezTo>
                <a:cubicBezTo>
                  <a:pt x="175" y="72"/>
                  <a:pt x="145" y="46"/>
                  <a:pt x="138" y="42"/>
                </a:cubicBezTo>
                <a:cubicBezTo>
                  <a:pt x="135" y="43"/>
                  <a:pt x="126" y="45"/>
                  <a:pt x="120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8"/>
                  <a:pt x="109" y="51"/>
                  <a:pt x="99" y="51"/>
                </a:cubicBezTo>
                <a:cubicBezTo>
                  <a:pt x="94" y="51"/>
                  <a:pt x="90" y="50"/>
                  <a:pt x="87" y="48"/>
                </a:cubicBezTo>
                <a:cubicBezTo>
                  <a:pt x="81" y="45"/>
                  <a:pt x="81" y="40"/>
                  <a:pt x="81" y="38"/>
                </a:cubicBezTo>
                <a:cubicBezTo>
                  <a:pt x="81" y="32"/>
                  <a:pt x="86" y="27"/>
                  <a:pt x="90" y="25"/>
                </a:cubicBezTo>
                <a:cubicBezTo>
                  <a:pt x="38" y="18"/>
                  <a:pt x="38" y="18"/>
                  <a:pt x="38" y="18"/>
                </a:cubicBezTo>
                <a:cubicBezTo>
                  <a:pt x="32" y="93"/>
                  <a:pt x="32" y="93"/>
                  <a:pt x="32" y="93"/>
                </a:cubicBezTo>
                <a:cubicBezTo>
                  <a:pt x="37" y="89"/>
                  <a:pt x="41" y="88"/>
                  <a:pt x="44" y="88"/>
                </a:cubicBezTo>
                <a:cubicBezTo>
                  <a:pt x="47" y="88"/>
                  <a:pt x="51" y="89"/>
                  <a:pt x="54" y="92"/>
                </a:cubicBezTo>
                <a:cubicBezTo>
                  <a:pt x="59" y="96"/>
                  <a:pt x="61" y="101"/>
                  <a:pt x="61" y="107"/>
                </a:cubicBezTo>
                <a:cubicBezTo>
                  <a:pt x="65" y="106"/>
                  <a:pt x="69" y="107"/>
                  <a:pt x="73" y="110"/>
                </a:cubicBezTo>
                <a:cubicBezTo>
                  <a:pt x="78" y="114"/>
                  <a:pt x="80" y="120"/>
                  <a:pt x="79" y="125"/>
                </a:cubicBezTo>
                <a:cubicBezTo>
                  <a:pt x="84" y="125"/>
                  <a:pt x="88" y="126"/>
                  <a:pt x="92" y="129"/>
                </a:cubicBezTo>
                <a:cubicBezTo>
                  <a:pt x="96" y="133"/>
                  <a:pt x="98" y="137"/>
                  <a:pt x="98" y="142"/>
                </a:cubicBezTo>
                <a:cubicBezTo>
                  <a:pt x="103" y="141"/>
                  <a:pt x="108" y="142"/>
                  <a:pt x="112" y="145"/>
                </a:cubicBezTo>
                <a:cubicBezTo>
                  <a:pt x="118" y="150"/>
                  <a:pt x="120" y="157"/>
                  <a:pt x="118" y="164"/>
                </a:cubicBezTo>
                <a:cubicBezTo>
                  <a:pt x="122" y="167"/>
                  <a:pt x="122" y="167"/>
                  <a:pt x="122" y="167"/>
                </a:cubicBezTo>
                <a:cubicBezTo>
                  <a:pt x="123" y="168"/>
                  <a:pt x="123" y="168"/>
                  <a:pt x="124" y="168"/>
                </a:cubicBezTo>
                <a:cubicBezTo>
                  <a:pt x="124" y="168"/>
                  <a:pt x="124" y="168"/>
                  <a:pt x="124" y="168"/>
                </a:cubicBezTo>
                <a:cubicBezTo>
                  <a:pt x="126" y="169"/>
                  <a:pt x="127" y="170"/>
                  <a:pt x="129" y="170"/>
                </a:cubicBezTo>
                <a:cubicBezTo>
                  <a:pt x="132" y="170"/>
                  <a:pt x="135" y="168"/>
                  <a:pt x="136" y="166"/>
                </a:cubicBezTo>
                <a:cubicBezTo>
                  <a:pt x="139" y="162"/>
                  <a:pt x="141" y="159"/>
                  <a:pt x="137" y="155"/>
                </a:cubicBezTo>
                <a:cubicBezTo>
                  <a:pt x="137" y="155"/>
                  <a:pt x="137" y="155"/>
                  <a:pt x="137" y="155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3" y="135"/>
                  <a:pt x="113" y="134"/>
                  <a:pt x="113" y="133"/>
                </a:cubicBezTo>
                <a:cubicBezTo>
                  <a:pt x="113" y="132"/>
                  <a:pt x="113" y="131"/>
                  <a:pt x="114" y="130"/>
                </a:cubicBezTo>
                <a:cubicBezTo>
                  <a:pt x="115" y="129"/>
                  <a:pt x="117" y="129"/>
                  <a:pt x="119" y="130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50" y="156"/>
                  <a:pt x="152" y="157"/>
                  <a:pt x="154" y="157"/>
                </a:cubicBezTo>
                <a:cubicBezTo>
                  <a:pt x="157" y="157"/>
                  <a:pt x="160" y="155"/>
                  <a:pt x="162" y="152"/>
                </a:cubicBezTo>
                <a:cubicBezTo>
                  <a:pt x="164" y="150"/>
                  <a:pt x="165" y="148"/>
                  <a:pt x="165" y="145"/>
                </a:cubicBezTo>
                <a:cubicBezTo>
                  <a:pt x="164" y="143"/>
                  <a:pt x="163" y="140"/>
                  <a:pt x="160" y="138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40" y="121"/>
                  <a:pt x="140" y="121"/>
                  <a:pt x="140" y="121"/>
                </a:cubicBezTo>
                <a:cubicBezTo>
                  <a:pt x="139" y="121"/>
                  <a:pt x="139" y="120"/>
                  <a:pt x="139" y="119"/>
                </a:cubicBezTo>
                <a:cubicBezTo>
                  <a:pt x="138" y="118"/>
                  <a:pt x="139" y="117"/>
                  <a:pt x="139" y="116"/>
                </a:cubicBezTo>
                <a:cubicBezTo>
                  <a:pt x="141" y="115"/>
                  <a:pt x="143" y="114"/>
                  <a:pt x="145" y="116"/>
                </a:cubicBezTo>
                <a:cubicBezTo>
                  <a:pt x="172" y="138"/>
                  <a:pt x="172" y="138"/>
                  <a:pt x="172" y="138"/>
                </a:cubicBezTo>
                <a:cubicBezTo>
                  <a:pt x="174" y="140"/>
                  <a:pt x="176" y="140"/>
                  <a:pt x="179" y="140"/>
                </a:cubicBezTo>
                <a:cubicBezTo>
                  <a:pt x="182" y="140"/>
                  <a:pt x="185" y="139"/>
                  <a:pt x="188" y="135"/>
                </a:cubicBezTo>
                <a:cubicBezTo>
                  <a:pt x="190" y="133"/>
                  <a:pt x="191" y="131"/>
                  <a:pt x="190" y="128"/>
                </a:cubicBezTo>
                <a:cubicBezTo>
                  <a:pt x="190" y="126"/>
                  <a:pt x="189" y="123"/>
                  <a:pt x="186" y="121"/>
                </a:cubicBezTo>
                <a:cubicBezTo>
                  <a:pt x="178" y="114"/>
                  <a:pt x="178" y="114"/>
                  <a:pt x="178" y="114"/>
                </a:cubicBezTo>
                <a:cubicBezTo>
                  <a:pt x="178" y="114"/>
                  <a:pt x="178" y="114"/>
                  <a:pt x="178" y="114"/>
                </a:cubicBezTo>
                <a:cubicBezTo>
                  <a:pt x="164" y="103"/>
                  <a:pt x="164" y="103"/>
                  <a:pt x="164" y="103"/>
                </a:cubicBezTo>
                <a:cubicBezTo>
                  <a:pt x="162" y="101"/>
                  <a:pt x="162" y="99"/>
                  <a:pt x="163" y="97"/>
                </a:cubicBezTo>
                <a:cubicBezTo>
                  <a:pt x="164" y="96"/>
                  <a:pt x="167" y="96"/>
                  <a:pt x="168" y="97"/>
                </a:cubicBezTo>
                <a:cubicBezTo>
                  <a:pt x="192" y="116"/>
                  <a:pt x="192" y="116"/>
                  <a:pt x="192" y="116"/>
                </a:cubicBezTo>
                <a:cubicBezTo>
                  <a:pt x="197" y="120"/>
                  <a:pt x="203" y="119"/>
                  <a:pt x="207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1"/>
          <p:cNvSpPr/>
          <p:nvPr/>
        </p:nvSpPr>
        <p:spPr>
          <a:xfrm>
            <a:off x="1872773" y="2395547"/>
            <a:ext cx="568411" cy="454929"/>
          </a:xfrm>
          <a:custGeom>
            <a:avLst/>
            <a:gdLst/>
            <a:ahLst/>
            <a:cxnLst/>
            <a:rect l="l" t="t" r="r" b="b"/>
            <a:pathLst>
              <a:path w="236" h="197" extrusionOk="0">
                <a:moveTo>
                  <a:pt x="32" y="161"/>
                </a:moveTo>
                <a:cubicBezTo>
                  <a:pt x="32" y="107"/>
                  <a:pt x="32" y="107"/>
                  <a:pt x="32" y="107"/>
                </a:cubicBezTo>
                <a:cubicBezTo>
                  <a:pt x="32" y="103"/>
                  <a:pt x="35" y="100"/>
                  <a:pt x="40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7" y="100"/>
                  <a:pt x="60" y="103"/>
                  <a:pt x="60" y="107"/>
                </a:cubicBezTo>
                <a:cubicBezTo>
                  <a:pt x="60" y="161"/>
                  <a:pt x="60" y="161"/>
                  <a:pt x="60" y="161"/>
                </a:cubicBezTo>
                <a:cubicBezTo>
                  <a:pt x="60" y="165"/>
                  <a:pt x="57" y="168"/>
                  <a:pt x="53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35" y="168"/>
                  <a:pt x="32" y="165"/>
                  <a:pt x="32" y="161"/>
                </a:cubicBezTo>
                <a:close/>
                <a:moveTo>
                  <a:pt x="87" y="81"/>
                </a:moveTo>
                <a:cubicBezTo>
                  <a:pt x="82" y="81"/>
                  <a:pt x="79" y="84"/>
                  <a:pt x="79" y="89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5"/>
                  <a:pt x="82" y="168"/>
                  <a:pt x="87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4" y="168"/>
                  <a:pt x="107" y="165"/>
                  <a:pt x="107" y="161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4"/>
                  <a:pt x="104" y="81"/>
                  <a:pt x="100" y="81"/>
                </a:cubicBezTo>
                <a:lnTo>
                  <a:pt x="87" y="81"/>
                </a:lnTo>
                <a:close/>
                <a:moveTo>
                  <a:pt x="134" y="65"/>
                </a:moveTo>
                <a:cubicBezTo>
                  <a:pt x="130" y="65"/>
                  <a:pt x="126" y="68"/>
                  <a:pt x="126" y="72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6" y="165"/>
                  <a:pt x="130" y="168"/>
                  <a:pt x="134" y="168"/>
                </a:cubicBezTo>
                <a:cubicBezTo>
                  <a:pt x="147" y="168"/>
                  <a:pt x="147" y="168"/>
                  <a:pt x="147" y="168"/>
                </a:cubicBezTo>
                <a:cubicBezTo>
                  <a:pt x="151" y="168"/>
                  <a:pt x="154" y="165"/>
                  <a:pt x="154" y="16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4" y="68"/>
                  <a:pt x="151" y="65"/>
                  <a:pt x="147" y="65"/>
                </a:cubicBezTo>
                <a:lnTo>
                  <a:pt x="134" y="65"/>
                </a:lnTo>
                <a:close/>
                <a:moveTo>
                  <a:pt x="181" y="48"/>
                </a:moveTo>
                <a:cubicBezTo>
                  <a:pt x="177" y="48"/>
                  <a:pt x="173" y="51"/>
                  <a:pt x="173" y="56"/>
                </a:cubicBezTo>
                <a:cubicBezTo>
                  <a:pt x="173" y="161"/>
                  <a:pt x="173" y="161"/>
                  <a:pt x="173" y="161"/>
                </a:cubicBezTo>
                <a:cubicBezTo>
                  <a:pt x="173" y="165"/>
                  <a:pt x="177" y="168"/>
                  <a:pt x="181" y="168"/>
                </a:cubicBezTo>
                <a:cubicBezTo>
                  <a:pt x="194" y="168"/>
                  <a:pt x="194" y="168"/>
                  <a:pt x="194" y="168"/>
                </a:cubicBezTo>
                <a:cubicBezTo>
                  <a:pt x="198" y="168"/>
                  <a:pt x="202" y="165"/>
                  <a:pt x="202" y="161"/>
                </a:cubicBezTo>
                <a:cubicBezTo>
                  <a:pt x="202" y="56"/>
                  <a:pt x="202" y="56"/>
                  <a:pt x="202" y="56"/>
                </a:cubicBezTo>
                <a:cubicBezTo>
                  <a:pt x="202" y="51"/>
                  <a:pt x="198" y="48"/>
                  <a:pt x="194" y="48"/>
                </a:cubicBezTo>
                <a:lnTo>
                  <a:pt x="181" y="48"/>
                </a:lnTo>
                <a:close/>
                <a:moveTo>
                  <a:pt x="36" y="79"/>
                </a:moveTo>
                <a:cubicBezTo>
                  <a:pt x="86" y="70"/>
                  <a:pt x="133" y="52"/>
                  <a:pt x="175" y="26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94" y="10"/>
                  <a:pt x="194" y="10"/>
                  <a:pt x="194" y="10"/>
                </a:cubicBezTo>
                <a:cubicBezTo>
                  <a:pt x="166" y="9"/>
                  <a:pt x="166" y="9"/>
                  <a:pt x="166" y="9"/>
                </a:cubicBezTo>
                <a:cubicBezTo>
                  <a:pt x="170" y="17"/>
                  <a:pt x="170" y="17"/>
                  <a:pt x="170" y="17"/>
                </a:cubicBezTo>
                <a:cubicBezTo>
                  <a:pt x="129" y="42"/>
                  <a:pt x="83" y="60"/>
                  <a:pt x="34" y="69"/>
                </a:cubicBezTo>
                <a:lnTo>
                  <a:pt x="36" y="79"/>
                </a:lnTo>
                <a:close/>
                <a:moveTo>
                  <a:pt x="236" y="183"/>
                </a:moveTo>
                <a:cubicBezTo>
                  <a:pt x="212" y="170"/>
                  <a:pt x="212" y="170"/>
                  <a:pt x="212" y="170"/>
                </a:cubicBezTo>
                <a:cubicBezTo>
                  <a:pt x="212" y="178"/>
                  <a:pt x="212" y="178"/>
                  <a:pt x="212" y="178"/>
                </a:cubicBezTo>
                <a:cubicBezTo>
                  <a:pt x="19" y="178"/>
                  <a:pt x="19" y="178"/>
                  <a:pt x="19" y="178"/>
                </a:cubicBezTo>
                <a:cubicBezTo>
                  <a:pt x="19" y="24"/>
                  <a:pt x="19" y="24"/>
                  <a:pt x="19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178"/>
                  <a:pt x="9" y="178"/>
                  <a:pt x="9" y="178"/>
                </a:cubicBezTo>
                <a:cubicBezTo>
                  <a:pt x="9" y="183"/>
                  <a:pt x="9" y="183"/>
                  <a:pt x="9" y="183"/>
                </a:cubicBezTo>
                <a:cubicBezTo>
                  <a:pt x="9" y="189"/>
                  <a:pt x="9" y="189"/>
                  <a:pt x="9" y="189"/>
                </a:cubicBezTo>
                <a:cubicBezTo>
                  <a:pt x="212" y="189"/>
                  <a:pt x="212" y="189"/>
                  <a:pt x="212" y="189"/>
                </a:cubicBezTo>
                <a:cubicBezTo>
                  <a:pt x="212" y="197"/>
                  <a:pt x="212" y="197"/>
                  <a:pt x="212" y="197"/>
                </a:cubicBezTo>
                <a:lnTo>
                  <a:pt x="236" y="1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1"/>
          <p:cNvSpPr txBox="1"/>
          <p:nvPr/>
        </p:nvSpPr>
        <p:spPr>
          <a:xfrm>
            <a:off x="1708754" y="3532726"/>
            <a:ext cx="5863684" cy="108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Data engineering is the process of designing and building systems for collecting, storing and analysing data at scale.</a:t>
            </a:r>
            <a:endParaRPr lang="en-GB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7" grpId="0"/>
      <p:bldP spid="458" grpId="0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36"/>
          <p:cNvGrpSpPr/>
          <p:nvPr/>
        </p:nvGrpSpPr>
        <p:grpSpPr>
          <a:xfrm>
            <a:off x="-203878" y="-14106"/>
            <a:ext cx="9362250" cy="5143500"/>
            <a:chOff x="-9296849" y="0"/>
            <a:chExt cx="12483000" cy="6858000"/>
          </a:xfrm>
        </p:grpSpPr>
        <p:sp>
          <p:nvSpPr>
            <p:cNvPr id="548" name="Google Shape;548;p36"/>
            <p:cNvSpPr/>
            <p:nvPr/>
          </p:nvSpPr>
          <p:spPr>
            <a:xfrm>
              <a:off x="-92968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2728871" y="5879592"/>
              <a:ext cx="457200" cy="978300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6"/>
          <p:cNvGrpSpPr/>
          <p:nvPr/>
        </p:nvGrpSpPr>
        <p:grpSpPr>
          <a:xfrm>
            <a:off x="-327036" y="-6765"/>
            <a:ext cx="9362250" cy="5143500"/>
            <a:chOff x="-9766749" y="0"/>
            <a:chExt cx="12483000" cy="6858000"/>
          </a:xfrm>
        </p:grpSpPr>
        <p:sp>
          <p:nvSpPr>
            <p:cNvPr id="551" name="Google Shape;551;p36"/>
            <p:cNvSpPr/>
            <p:nvPr/>
          </p:nvSpPr>
          <p:spPr>
            <a:xfrm>
              <a:off x="-97667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530231" y="4908828"/>
              <a:ext cx="186000" cy="978300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36"/>
          <p:cNvSpPr txBox="1"/>
          <p:nvPr/>
        </p:nvSpPr>
        <p:spPr>
          <a:xfrm>
            <a:off x="2394500" y="304133"/>
            <a:ext cx="416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tabLst/>
              <a:defRPr/>
            </a:pPr>
            <a:r>
              <a:rPr kumimoji="0" lang="en-GB" sz="2700" b="1" i="0" u="none" strike="noStrike" kern="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entieth Century"/>
                <a:ea typeface="Twentieth Century"/>
                <a:cs typeface="Twentieth Century"/>
                <a:sym typeface="Twentieth Century"/>
              </a:rPr>
              <a:t>Feature Engineering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54" name="Google Shape;554;p36"/>
          <p:cNvGrpSpPr/>
          <p:nvPr/>
        </p:nvGrpSpPr>
        <p:grpSpPr>
          <a:xfrm>
            <a:off x="-8790602" y="0"/>
            <a:ext cx="9362250" cy="5143500"/>
            <a:chOff x="-10231068" y="0"/>
            <a:chExt cx="12483000" cy="6858000"/>
          </a:xfrm>
        </p:grpSpPr>
        <p:sp>
          <p:nvSpPr>
            <p:cNvPr id="555" name="Google Shape;555;p36"/>
            <p:cNvSpPr/>
            <p:nvPr/>
          </p:nvSpPr>
          <p:spPr>
            <a:xfrm>
              <a:off x="-10231068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1794654" y="3938363"/>
              <a:ext cx="457200" cy="978300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36"/>
          <p:cNvGrpSpPr/>
          <p:nvPr/>
        </p:nvGrpSpPr>
        <p:grpSpPr>
          <a:xfrm>
            <a:off x="-8890746" y="-162"/>
            <a:ext cx="9362250" cy="5143500"/>
            <a:chOff x="-10684854" y="0"/>
            <a:chExt cx="12483000" cy="6858000"/>
          </a:xfrm>
        </p:grpSpPr>
        <p:sp>
          <p:nvSpPr>
            <p:cNvPr id="558" name="Google Shape;558;p36"/>
            <p:cNvSpPr/>
            <p:nvPr/>
          </p:nvSpPr>
          <p:spPr>
            <a:xfrm>
              <a:off x="-1068485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340869" y="2959674"/>
              <a:ext cx="457200" cy="978300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6"/>
          <p:cNvGrpSpPr/>
          <p:nvPr/>
        </p:nvGrpSpPr>
        <p:grpSpPr>
          <a:xfrm>
            <a:off x="-9004928" y="162"/>
            <a:ext cx="9362250" cy="5143500"/>
            <a:chOff x="-11138114" y="0"/>
            <a:chExt cx="12483000" cy="6858000"/>
          </a:xfrm>
        </p:grpSpPr>
        <p:sp>
          <p:nvSpPr>
            <p:cNvPr id="561" name="Google Shape;561;p36"/>
            <p:cNvSpPr/>
            <p:nvPr/>
          </p:nvSpPr>
          <p:spPr>
            <a:xfrm>
              <a:off x="-1113811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887609" y="1978585"/>
              <a:ext cx="457200" cy="9783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-9144382" y="162"/>
            <a:ext cx="9362250" cy="5143500"/>
            <a:chOff x="-11600297" y="0"/>
            <a:chExt cx="12483000" cy="6858000"/>
          </a:xfrm>
        </p:grpSpPr>
        <p:sp>
          <p:nvSpPr>
            <p:cNvPr id="564" name="Google Shape;564;p36"/>
            <p:cNvSpPr/>
            <p:nvPr/>
          </p:nvSpPr>
          <p:spPr>
            <a:xfrm>
              <a:off x="-11600297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25427" y="999416"/>
              <a:ext cx="457200" cy="978300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36"/>
          <p:cNvGrpSpPr/>
          <p:nvPr/>
        </p:nvGrpSpPr>
        <p:grpSpPr>
          <a:xfrm>
            <a:off x="-9268128" y="-6765"/>
            <a:ext cx="9362250" cy="5147072"/>
            <a:chOff x="-12129822" y="-4763"/>
            <a:chExt cx="12483000" cy="6862763"/>
          </a:xfrm>
        </p:grpSpPr>
        <p:sp>
          <p:nvSpPr>
            <p:cNvPr id="567" name="Google Shape;567;p36"/>
            <p:cNvSpPr/>
            <p:nvPr/>
          </p:nvSpPr>
          <p:spPr>
            <a:xfrm>
              <a:off x="-12129822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-104098" y="-4763"/>
              <a:ext cx="457200" cy="1006200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9" name="Google Shape;5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50" y="1110350"/>
            <a:ext cx="5457300" cy="3829050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l" rotWithShape="0">
              <a:srgbClr val="595959">
                <a:alpha val="34510"/>
              </a:srgbClr>
            </a:outerShdw>
          </a:effectLst>
        </p:spPr>
      </p:pic>
      <p:sp>
        <p:nvSpPr>
          <p:cNvPr id="570" name="Google Shape;570;p36"/>
          <p:cNvSpPr txBox="1"/>
          <p:nvPr/>
        </p:nvSpPr>
        <p:spPr>
          <a:xfrm>
            <a:off x="3464850" y="671525"/>
            <a:ext cx="182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500" b="1" i="0" u="sng" strike="noStrike" kern="0" cap="none" spc="0" normalizeH="0" baseline="0" noProof="0" dirty="0">
                <a:ln>
                  <a:noFill/>
                </a:ln>
                <a:solidFill>
                  <a:srgbClr val="FF7D8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PCA before scaling</a:t>
            </a:r>
            <a:endParaRPr kumimoji="0" sz="1500" b="1" i="0" u="sng" strike="noStrike" kern="0" cap="none" spc="0" normalizeH="0" baseline="0" noProof="0" dirty="0">
              <a:ln>
                <a:noFill/>
              </a:ln>
              <a:solidFill>
                <a:srgbClr val="FF7D8B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/>
      <p:bldP spid="5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7"/>
          <p:cNvGrpSpPr/>
          <p:nvPr/>
        </p:nvGrpSpPr>
        <p:grpSpPr>
          <a:xfrm>
            <a:off x="-203878" y="-14106"/>
            <a:ext cx="9362250" cy="5143500"/>
            <a:chOff x="-9296849" y="0"/>
            <a:chExt cx="12483000" cy="6858000"/>
          </a:xfrm>
        </p:grpSpPr>
        <p:sp>
          <p:nvSpPr>
            <p:cNvPr id="576" name="Google Shape;576;p37"/>
            <p:cNvSpPr/>
            <p:nvPr/>
          </p:nvSpPr>
          <p:spPr>
            <a:xfrm>
              <a:off x="-92968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2728871" y="5879592"/>
              <a:ext cx="457200" cy="978300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p37"/>
          <p:cNvGrpSpPr/>
          <p:nvPr/>
        </p:nvGrpSpPr>
        <p:grpSpPr>
          <a:xfrm>
            <a:off x="-327036" y="-6765"/>
            <a:ext cx="9362250" cy="5143500"/>
            <a:chOff x="-9766749" y="0"/>
            <a:chExt cx="12483000" cy="6858000"/>
          </a:xfrm>
        </p:grpSpPr>
        <p:sp>
          <p:nvSpPr>
            <p:cNvPr id="579" name="Google Shape;579;p37"/>
            <p:cNvSpPr/>
            <p:nvPr/>
          </p:nvSpPr>
          <p:spPr>
            <a:xfrm>
              <a:off x="-97667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2530231" y="4908828"/>
              <a:ext cx="186000" cy="978300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37"/>
          <p:cNvSpPr txBox="1"/>
          <p:nvPr/>
        </p:nvSpPr>
        <p:spPr>
          <a:xfrm>
            <a:off x="2561100" y="242908"/>
            <a:ext cx="4165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2700" b="1" i="0" u="none" strike="noStrike" kern="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entieth Century"/>
                <a:ea typeface="Twentieth Century"/>
                <a:cs typeface="Twentieth Century"/>
                <a:sym typeface="Twentieth Century"/>
              </a:rPr>
              <a:t>Feature Engineering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1100" b="1" i="0" u="sng" strike="noStrike" kern="0" cap="none" spc="0" normalizeH="0" baseline="0" noProof="0" dirty="0">
                <a:ln>
                  <a:noFill/>
                </a:ln>
                <a:solidFill>
                  <a:srgbClr val="FF7D8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PCA after scaling</a:t>
            </a:r>
            <a:endParaRPr kumimoji="0" sz="1100" b="1" i="0" u="sng" strike="noStrike" kern="0" cap="none" spc="0" normalizeH="0" baseline="0" noProof="0" dirty="0">
              <a:ln>
                <a:noFill/>
              </a:ln>
              <a:solidFill>
                <a:srgbClr val="FF7D8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82" name="Google Shape;582;p37"/>
          <p:cNvGrpSpPr/>
          <p:nvPr/>
        </p:nvGrpSpPr>
        <p:grpSpPr>
          <a:xfrm>
            <a:off x="-8790602" y="0"/>
            <a:ext cx="9362250" cy="5143500"/>
            <a:chOff x="-10231068" y="0"/>
            <a:chExt cx="12483000" cy="6858000"/>
          </a:xfrm>
        </p:grpSpPr>
        <p:sp>
          <p:nvSpPr>
            <p:cNvPr id="583" name="Google Shape;583;p37"/>
            <p:cNvSpPr/>
            <p:nvPr/>
          </p:nvSpPr>
          <p:spPr>
            <a:xfrm>
              <a:off x="-10231068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794654" y="3938363"/>
              <a:ext cx="457200" cy="978300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37"/>
          <p:cNvGrpSpPr/>
          <p:nvPr/>
        </p:nvGrpSpPr>
        <p:grpSpPr>
          <a:xfrm>
            <a:off x="-8890746" y="-162"/>
            <a:ext cx="9362250" cy="5143500"/>
            <a:chOff x="-10684854" y="0"/>
            <a:chExt cx="12483000" cy="6858000"/>
          </a:xfrm>
        </p:grpSpPr>
        <p:sp>
          <p:nvSpPr>
            <p:cNvPr id="586" name="Google Shape;586;p37"/>
            <p:cNvSpPr/>
            <p:nvPr/>
          </p:nvSpPr>
          <p:spPr>
            <a:xfrm>
              <a:off x="-1068485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340869" y="2959674"/>
              <a:ext cx="457200" cy="978300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37"/>
          <p:cNvGrpSpPr/>
          <p:nvPr/>
        </p:nvGrpSpPr>
        <p:grpSpPr>
          <a:xfrm>
            <a:off x="-9004928" y="162"/>
            <a:ext cx="9362250" cy="5143500"/>
            <a:chOff x="-11138114" y="0"/>
            <a:chExt cx="12483000" cy="6858000"/>
          </a:xfrm>
        </p:grpSpPr>
        <p:sp>
          <p:nvSpPr>
            <p:cNvPr id="589" name="Google Shape;589;p37"/>
            <p:cNvSpPr/>
            <p:nvPr/>
          </p:nvSpPr>
          <p:spPr>
            <a:xfrm>
              <a:off x="-1113811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887609" y="1978585"/>
              <a:ext cx="457200" cy="9783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37"/>
          <p:cNvGrpSpPr/>
          <p:nvPr/>
        </p:nvGrpSpPr>
        <p:grpSpPr>
          <a:xfrm>
            <a:off x="-9144382" y="162"/>
            <a:ext cx="9362250" cy="5143500"/>
            <a:chOff x="-11600297" y="0"/>
            <a:chExt cx="12483000" cy="6858000"/>
          </a:xfrm>
        </p:grpSpPr>
        <p:sp>
          <p:nvSpPr>
            <p:cNvPr id="592" name="Google Shape;592;p37"/>
            <p:cNvSpPr/>
            <p:nvPr/>
          </p:nvSpPr>
          <p:spPr>
            <a:xfrm>
              <a:off x="-11600297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25427" y="999416"/>
              <a:ext cx="457200" cy="978300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7"/>
          <p:cNvGrpSpPr/>
          <p:nvPr/>
        </p:nvGrpSpPr>
        <p:grpSpPr>
          <a:xfrm>
            <a:off x="-9268128" y="-6765"/>
            <a:ext cx="9362250" cy="5147072"/>
            <a:chOff x="-12129822" y="-4763"/>
            <a:chExt cx="12483000" cy="6862763"/>
          </a:xfrm>
        </p:grpSpPr>
        <p:sp>
          <p:nvSpPr>
            <p:cNvPr id="595" name="Google Shape;595;p37"/>
            <p:cNvSpPr/>
            <p:nvPr/>
          </p:nvSpPr>
          <p:spPr>
            <a:xfrm>
              <a:off x="-12129822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-104098" y="-4763"/>
              <a:ext cx="457200" cy="1006200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7" name="Google Shape;5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475" y="947050"/>
            <a:ext cx="5286750" cy="4012075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l" rotWithShape="0">
              <a:srgbClr val="595959">
                <a:alpha val="3451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8"/>
          <p:cNvGrpSpPr/>
          <p:nvPr/>
        </p:nvGrpSpPr>
        <p:grpSpPr>
          <a:xfrm>
            <a:off x="-203878" y="-14106"/>
            <a:ext cx="9362250" cy="5143500"/>
            <a:chOff x="-9296849" y="0"/>
            <a:chExt cx="12483000" cy="6858000"/>
          </a:xfrm>
        </p:grpSpPr>
        <p:sp>
          <p:nvSpPr>
            <p:cNvPr id="603" name="Google Shape;603;p38"/>
            <p:cNvSpPr/>
            <p:nvPr/>
          </p:nvSpPr>
          <p:spPr>
            <a:xfrm>
              <a:off x="-92968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2728871" y="5879592"/>
              <a:ext cx="457200" cy="978300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38"/>
          <p:cNvGrpSpPr/>
          <p:nvPr/>
        </p:nvGrpSpPr>
        <p:grpSpPr>
          <a:xfrm>
            <a:off x="-327036" y="-6765"/>
            <a:ext cx="9362250" cy="5143500"/>
            <a:chOff x="-9766749" y="0"/>
            <a:chExt cx="12483000" cy="6858000"/>
          </a:xfrm>
        </p:grpSpPr>
        <p:sp>
          <p:nvSpPr>
            <p:cNvPr id="606" name="Google Shape;606;p38"/>
            <p:cNvSpPr/>
            <p:nvPr/>
          </p:nvSpPr>
          <p:spPr>
            <a:xfrm>
              <a:off x="-9766749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2530231" y="4908828"/>
              <a:ext cx="186000" cy="978300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38"/>
          <p:cNvSpPr txBox="1"/>
          <p:nvPr/>
        </p:nvSpPr>
        <p:spPr>
          <a:xfrm>
            <a:off x="2724400" y="230650"/>
            <a:ext cx="3743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tabLst/>
              <a:defRPr/>
            </a:pPr>
            <a:r>
              <a:rPr kumimoji="0" lang="en-GB" sz="2700" b="1" i="0" u="none" strike="noStrike" kern="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entieth Century"/>
                <a:ea typeface="Twentieth Century"/>
                <a:cs typeface="Twentieth Century"/>
                <a:sym typeface="Twentieth Century"/>
              </a:rPr>
              <a:t>Feature Engineering</a:t>
            </a:r>
            <a:endParaRPr kumimoji="0" sz="2700" b="1" i="0" u="none" strike="noStrike" kern="0" cap="none" spc="0" normalizeH="0" baseline="0" noProof="0" dirty="0">
              <a:ln>
                <a:noFill/>
              </a:ln>
              <a:solidFill>
                <a:srgbClr val="52CBBE"/>
              </a:solidFill>
              <a:effectLst/>
              <a:uLnTx/>
              <a:uFillTx/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tabLst/>
              <a:defRPr/>
            </a:pPr>
            <a:endParaRPr kumimoji="0" sz="2700" b="1" i="0" u="none" strike="noStrike" kern="0" cap="none" spc="0" normalizeH="0" baseline="0" noProof="0" dirty="0">
              <a:ln>
                <a:noFill/>
              </a:ln>
              <a:solidFill>
                <a:srgbClr val="52CBBE"/>
              </a:solidFill>
              <a:effectLst/>
              <a:uLnTx/>
              <a:uFillTx/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38"/>
          <p:cNvGrpSpPr/>
          <p:nvPr/>
        </p:nvGrpSpPr>
        <p:grpSpPr>
          <a:xfrm>
            <a:off x="-8790602" y="0"/>
            <a:ext cx="9362250" cy="5143500"/>
            <a:chOff x="-10231068" y="0"/>
            <a:chExt cx="12483000" cy="6858000"/>
          </a:xfrm>
        </p:grpSpPr>
        <p:sp>
          <p:nvSpPr>
            <p:cNvPr id="610" name="Google Shape;610;p38"/>
            <p:cNvSpPr/>
            <p:nvPr/>
          </p:nvSpPr>
          <p:spPr>
            <a:xfrm>
              <a:off x="-10231068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794654" y="3938363"/>
              <a:ext cx="457200" cy="978300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>
            <a:off x="-8890746" y="-162"/>
            <a:ext cx="9362250" cy="5143500"/>
            <a:chOff x="-10684854" y="0"/>
            <a:chExt cx="12483000" cy="6858000"/>
          </a:xfrm>
        </p:grpSpPr>
        <p:sp>
          <p:nvSpPr>
            <p:cNvPr id="613" name="Google Shape;613;p38"/>
            <p:cNvSpPr/>
            <p:nvPr/>
          </p:nvSpPr>
          <p:spPr>
            <a:xfrm>
              <a:off x="-1068485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340869" y="2959674"/>
              <a:ext cx="457200" cy="978300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38"/>
          <p:cNvGrpSpPr/>
          <p:nvPr/>
        </p:nvGrpSpPr>
        <p:grpSpPr>
          <a:xfrm>
            <a:off x="-9004928" y="162"/>
            <a:ext cx="9362250" cy="5143500"/>
            <a:chOff x="-11138114" y="0"/>
            <a:chExt cx="12483000" cy="6858000"/>
          </a:xfrm>
        </p:grpSpPr>
        <p:sp>
          <p:nvSpPr>
            <p:cNvPr id="616" name="Google Shape;616;p38"/>
            <p:cNvSpPr/>
            <p:nvPr/>
          </p:nvSpPr>
          <p:spPr>
            <a:xfrm>
              <a:off x="-11138114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887609" y="1978585"/>
              <a:ext cx="457200" cy="9783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8"/>
          <p:cNvGrpSpPr/>
          <p:nvPr/>
        </p:nvGrpSpPr>
        <p:grpSpPr>
          <a:xfrm>
            <a:off x="-9144382" y="162"/>
            <a:ext cx="9362250" cy="5143500"/>
            <a:chOff x="-11600297" y="0"/>
            <a:chExt cx="12483000" cy="6858000"/>
          </a:xfrm>
        </p:grpSpPr>
        <p:sp>
          <p:nvSpPr>
            <p:cNvPr id="619" name="Google Shape;619;p38"/>
            <p:cNvSpPr/>
            <p:nvPr/>
          </p:nvSpPr>
          <p:spPr>
            <a:xfrm>
              <a:off x="-11600297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425427" y="999416"/>
              <a:ext cx="457200" cy="978300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1" name="Google Shape;621;p38"/>
          <p:cNvGrpSpPr/>
          <p:nvPr/>
        </p:nvGrpSpPr>
        <p:grpSpPr>
          <a:xfrm>
            <a:off x="-9268128" y="-6765"/>
            <a:ext cx="9362250" cy="5147072"/>
            <a:chOff x="-12129822" y="-4763"/>
            <a:chExt cx="12483000" cy="6862763"/>
          </a:xfrm>
        </p:grpSpPr>
        <p:sp>
          <p:nvSpPr>
            <p:cNvPr id="622" name="Google Shape;622;p38"/>
            <p:cNvSpPr/>
            <p:nvPr/>
          </p:nvSpPr>
          <p:spPr>
            <a:xfrm>
              <a:off x="-12129822" y="0"/>
              <a:ext cx="12483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1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-104098" y="-4763"/>
              <a:ext cx="457200" cy="1006200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4" name="Google Shape;6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75" y="1018475"/>
            <a:ext cx="5307201" cy="3235126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l" rotWithShape="0">
              <a:srgbClr val="595959">
                <a:alpha val="34510"/>
              </a:srgbClr>
            </a:outerShdw>
          </a:effectLst>
        </p:spPr>
      </p:pic>
      <p:sp>
        <p:nvSpPr>
          <p:cNvPr id="625" name="Google Shape;625;p38"/>
          <p:cNvSpPr txBox="1"/>
          <p:nvPr/>
        </p:nvSpPr>
        <p:spPr>
          <a:xfrm>
            <a:off x="3347400" y="669475"/>
            <a:ext cx="26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sng" strike="noStrike" kern="0" cap="none" spc="0" normalizeH="0" baseline="0" noProof="0">
                <a:ln>
                  <a:noFill/>
                </a:ln>
                <a:solidFill>
                  <a:srgbClr val="FF7D8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cumulative variance explained</a:t>
            </a:r>
            <a:endParaRPr kumimoji="0" sz="1400" b="1" i="0" u="sng" strike="noStrike" kern="0" cap="none" spc="0" normalizeH="0" baseline="0" noProof="0">
              <a:ln>
                <a:noFill/>
              </a:ln>
              <a:solidFill>
                <a:srgbClr val="FF7D8B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2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473" name="Google Shape;473;p32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32"/>
          <p:cNvGrpSpPr/>
          <p:nvPr/>
        </p:nvGrpSpPr>
        <p:grpSpPr>
          <a:xfrm>
            <a:off x="-314322" y="0"/>
            <a:ext cx="9362191" cy="5143500"/>
            <a:chOff x="-9766749" y="0"/>
            <a:chExt cx="12482921" cy="6858000"/>
          </a:xfrm>
        </p:grpSpPr>
        <p:sp>
          <p:nvSpPr>
            <p:cNvPr id="476" name="Google Shape;476;p32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32"/>
          <p:cNvGrpSpPr/>
          <p:nvPr/>
        </p:nvGrpSpPr>
        <p:grpSpPr>
          <a:xfrm>
            <a:off x="-414738" y="0"/>
            <a:ext cx="9362192" cy="5143500"/>
            <a:chOff x="-10231068" y="0"/>
            <a:chExt cx="12482922" cy="6858000"/>
          </a:xfrm>
        </p:grpSpPr>
        <p:sp>
          <p:nvSpPr>
            <p:cNvPr id="479" name="Google Shape;479;p32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32"/>
          <p:cNvGrpSpPr/>
          <p:nvPr/>
        </p:nvGrpSpPr>
        <p:grpSpPr>
          <a:xfrm>
            <a:off x="-537855" y="-6163"/>
            <a:ext cx="9362190" cy="5143500"/>
            <a:chOff x="-10684853" y="0"/>
            <a:chExt cx="12482921" cy="6858000"/>
          </a:xfrm>
        </p:grpSpPr>
        <p:sp>
          <p:nvSpPr>
            <p:cNvPr id="482" name="Google Shape;482;p32"/>
            <p:cNvSpPr/>
            <p:nvPr/>
          </p:nvSpPr>
          <p:spPr>
            <a:xfrm>
              <a:off x="-10684853" y="0"/>
              <a:ext cx="1248292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628303" y="2959675"/>
              <a:ext cx="169765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2"/>
          <p:cNvGrpSpPr/>
          <p:nvPr/>
        </p:nvGrpSpPr>
        <p:grpSpPr>
          <a:xfrm>
            <a:off x="-9006842" y="0"/>
            <a:ext cx="9362192" cy="5143500"/>
            <a:chOff x="-11138114" y="0"/>
            <a:chExt cx="12482923" cy="6858000"/>
          </a:xfrm>
        </p:grpSpPr>
        <p:sp>
          <p:nvSpPr>
            <p:cNvPr id="485" name="Google Shape;485;p32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-9129959" y="0"/>
            <a:ext cx="9362193" cy="5143500"/>
            <a:chOff x="-11600297" y="0"/>
            <a:chExt cx="12482924" cy="6858000"/>
          </a:xfrm>
        </p:grpSpPr>
        <p:sp>
          <p:nvSpPr>
            <p:cNvPr id="488" name="Google Shape;488;p32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32"/>
          <p:cNvGrpSpPr/>
          <p:nvPr/>
        </p:nvGrpSpPr>
        <p:grpSpPr>
          <a:xfrm>
            <a:off x="-9246433" y="-3572"/>
            <a:ext cx="9362193" cy="5147072"/>
            <a:chOff x="-12129822" y="-4763"/>
            <a:chExt cx="12482924" cy="6862763"/>
          </a:xfrm>
        </p:grpSpPr>
        <p:sp>
          <p:nvSpPr>
            <p:cNvPr id="491" name="Google Shape;491;p32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32"/>
          <p:cNvSpPr txBox="1"/>
          <p:nvPr/>
        </p:nvSpPr>
        <p:spPr>
          <a:xfrm>
            <a:off x="687632" y="188080"/>
            <a:ext cx="3627523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5D737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Modelling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3792138" y="3753863"/>
            <a:ext cx="362100" cy="365100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3792138" y="1972251"/>
            <a:ext cx="362100" cy="365100"/>
          </a:xfrm>
          <a:prstGeom prst="ellipse">
            <a:avLst/>
          </a:prstGeom>
          <a:solidFill>
            <a:srgbClr val="35CAE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4683433" y="2863628"/>
            <a:ext cx="362100" cy="365100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4683433" y="1082016"/>
            <a:ext cx="362100" cy="364200"/>
          </a:xfrm>
          <a:prstGeom prst="ellipse">
            <a:avLst/>
          </a:prstGeom>
          <a:solidFill>
            <a:srgbClr val="7E676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Google Shape;500;p32"/>
          <p:cNvCxnSpPr/>
          <p:nvPr/>
        </p:nvCxnSpPr>
        <p:spPr>
          <a:xfrm rot="10800000">
            <a:off x="4177137" y="2363997"/>
            <a:ext cx="474300" cy="490500"/>
          </a:xfrm>
          <a:prstGeom prst="straightConnector1">
            <a:avLst/>
          </a:prstGeom>
          <a:noFill/>
          <a:ln w="20625" cap="flat" cmpd="sng">
            <a:solidFill>
              <a:srgbClr val="6D6E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" name="Google Shape;501;p32"/>
          <p:cNvCxnSpPr/>
          <p:nvPr/>
        </p:nvCxnSpPr>
        <p:spPr>
          <a:xfrm rot="10800000" flipH="1">
            <a:off x="4171510" y="1455142"/>
            <a:ext cx="480000" cy="492000"/>
          </a:xfrm>
          <a:prstGeom prst="straightConnector1">
            <a:avLst/>
          </a:prstGeom>
          <a:noFill/>
          <a:ln w="20625" cap="flat" cmpd="sng">
            <a:solidFill>
              <a:srgbClr val="6D6E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" name="Google Shape;502;p32"/>
          <p:cNvCxnSpPr/>
          <p:nvPr/>
        </p:nvCxnSpPr>
        <p:spPr>
          <a:xfrm rot="10800000" flipH="1">
            <a:off x="4171510" y="3236753"/>
            <a:ext cx="480000" cy="492000"/>
          </a:xfrm>
          <a:prstGeom prst="straightConnector1">
            <a:avLst/>
          </a:prstGeom>
          <a:noFill/>
          <a:ln w="20625" cap="flat" cmpd="sng">
            <a:solidFill>
              <a:srgbClr val="6D6E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3" name="Google Shape;503;p32"/>
          <p:cNvGrpSpPr/>
          <p:nvPr/>
        </p:nvGrpSpPr>
        <p:grpSpPr>
          <a:xfrm>
            <a:off x="5345273" y="1010833"/>
            <a:ext cx="1819822" cy="445089"/>
            <a:chOff x="7332994" y="594765"/>
            <a:chExt cx="2528233" cy="619125"/>
          </a:xfrm>
        </p:grpSpPr>
        <p:sp>
          <p:nvSpPr>
            <p:cNvPr id="505" name="Google Shape;505;p32"/>
            <p:cNvSpPr txBox="1"/>
            <p:nvPr/>
          </p:nvSpPr>
          <p:spPr>
            <a:xfrm>
              <a:off x="7332994" y="609600"/>
              <a:ext cx="1782901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E6762"/>
                </a:buClr>
                <a:buSzPts val="1500"/>
                <a:buFont typeface="Open Sans SemiBold"/>
                <a:buNone/>
              </a:pPr>
              <a:r>
                <a:rPr lang="en" b="1" dirty="0">
                  <a:solidFill>
                    <a:srgbClr val="7E67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E6762"/>
                </a:buClr>
                <a:buSzPts val="1500"/>
                <a:buFont typeface="Open Sans SemiBold"/>
                <a:buNone/>
              </a:pPr>
              <a:r>
                <a:rPr lang="en" b="1" dirty="0">
                  <a:solidFill>
                    <a:srgbClr val="7E67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Baseline</a:t>
              </a:r>
              <a:endParaRPr lang="en" b="1" i="0" u="none" strike="noStrike" cap="none" dirty="0">
                <a:solidFill>
                  <a:srgbClr val="7E676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9121452" y="594765"/>
              <a:ext cx="739775" cy="619125"/>
            </a:xfrm>
            <a:custGeom>
              <a:avLst/>
              <a:gdLst/>
              <a:ahLst/>
              <a:cxnLst/>
              <a:rect l="l" t="t" r="r" b="b"/>
              <a:pathLst>
                <a:path w="185" h="155" extrusionOk="0">
                  <a:moveTo>
                    <a:pt x="25" y="126"/>
                  </a:moveTo>
                  <a:cubicBezTo>
                    <a:pt x="25" y="85"/>
                    <a:pt x="25" y="85"/>
                    <a:pt x="25" y="85"/>
                  </a:cubicBezTo>
                  <a:cubicBezTo>
                    <a:pt x="25" y="81"/>
                    <a:pt x="27" y="79"/>
                    <a:pt x="3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4" y="79"/>
                    <a:pt x="47" y="81"/>
                    <a:pt x="47" y="85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30"/>
                    <a:pt x="44" y="132"/>
                    <a:pt x="41" y="132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27" y="132"/>
                    <a:pt x="25" y="130"/>
                    <a:pt x="25" y="126"/>
                  </a:cubicBezTo>
                  <a:close/>
                  <a:moveTo>
                    <a:pt x="68" y="64"/>
                  </a:moveTo>
                  <a:cubicBezTo>
                    <a:pt x="64" y="64"/>
                    <a:pt x="62" y="66"/>
                    <a:pt x="62" y="70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30"/>
                    <a:pt x="64" y="132"/>
                    <a:pt x="6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81" y="132"/>
                    <a:pt x="84" y="130"/>
                    <a:pt x="84" y="126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6"/>
                    <a:pt x="81" y="64"/>
                    <a:pt x="78" y="64"/>
                  </a:cubicBezTo>
                  <a:lnTo>
                    <a:pt x="68" y="64"/>
                  </a:lnTo>
                  <a:close/>
                  <a:moveTo>
                    <a:pt x="105" y="51"/>
                  </a:moveTo>
                  <a:cubicBezTo>
                    <a:pt x="101" y="51"/>
                    <a:pt x="99" y="54"/>
                    <a:pt x="99" y="57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99" y="130"/>
                    <a:pt x="101" y="132"/>
                    <a:pt x="105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8" y="132"/>
                    <a:pt x="121" y="130"/>
                    <a:pt x="121" y="126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54"/>
                    <a:pt x="118" y="51"/>
                    <a:pt x="115" y="51"/>
                  </a:cubicBezTo>
                  <a:lnTo>
                    <a:pt x="105" y="51"/>
                  </a:lnTo>
                  <a:close/>
                  <a:moveTo>
                    <a:pt x="142" y="38"/>
                  </a:moveTo>
                  <a:cubicBezTo>
                    <a:pt x="138" y="38"/>
                    <a:pt x="136" y="41"/>
                    <a:pt x="136" y="44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0"/>
                    <a:pt x="138" y="132"/>
                    <a:pt x="14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5" y="132"/>
                    <a:pt x="158" y="130"/>
                    <a:pt x="158" y="126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8" y="41"/>
                    <a:pt x="155" y="38"/>
                    <a:pt x="152" y="38"/>
                  </a:cubicBezTo>
                  <a:lnTo>
                    <a:pt x="142" y="38"/>
                  </a:lnTo>
                  <a:close/>
                  <a:moveTo>
                    <a:pt x="28" y="62"/>
                  </a:moveTo>
                  <a:cubicBezTo>
                    <a:pt x="67" y="55"/>
                    <a:pt x="104" y="41"/>
                    <a:pt x="137" y="21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01" y="33"/>
                    <a:pt x="65" y="47"/>
                    <a:pt x="26" y="54"/>
                  </a:cubicBezTo>
                  <a:lnTo>
                    <a:pt x="28" y="62"/>
                  </a:lnTo>
                  <a:close/>
                  <a:moveTo>
                    <a:pt x="185" y="144"/>
                  </a:moveTo>
                  <a:cubicBezTo>
                    <a:pt x="166" y="133"/>
                    <a:pt x="166" y="133"/>
                    <a:pt x="166" y="133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55"/>
                    <a:pt x="166" y="155"/>
                    <a:pt x="166" y="155"/>
                  </a:cubicBezTo>
                  <a:lnTo>
                    <a:pt x="185" y="144"/>
                  </a:lnTo>
                  <a:close/>
                </a:path>
              </a:pathLst>
            </a:custGeom>
            <a:solidFill>
              <a:srgbClr val="7E676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32"/>
          <p:cNvGrpSpPr/>
          <p:nvPr/>
        </p:nvGrpSpPr>
        <p:grpSpPr>
          <a:xfrm>
            <a:off x="5341600" y="2721703"/>
            <a:ext cx="2544512" cy="609155"/>
            <a:chOff x="7400200" y="2721512"/>
            <a:chExt cx="3388617" cy="847343"/>
          </a:xfrm>
        </p:grpSpPr>
        <p:sp>
          <p:nvSpPr>
            <p:cNvPr id="508" name="Google Shape;508;p32"/>
            <p:cNvSpPr txBox="1"/>
            <p:nvPr/>
          </p:nvSpPr>
          <p:spPr>
            <a:xfrm>
              <a:off x="7400200" y="2721512"/>
              <a:ext cx="2762700" cy="847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B6BAB5"/>
                </a:buClr>
                <a:buSzPts val="1500"/>
              </a:pPr>
              <a:r>
                <a:rPr lang="en-GB" b="1" dirty="0">
                  <a:solidFill>
                    <a:srgbClr val="7B7B7B"/>
                  </a:solidFill>
                  <a:latin typeface="Montserrat"/>
                </a:rPr>
                <a:t>Non-negative Matrix Factorization (NMF) Singular value</a:t>
              </a:r>
              <a:endParaRPr b="1" dirty="0">
                <a:solidFill>
                  <a:srgbClr val="7B7B7B"/>
                </a:solidFill>
                <a:latin typeface="Montserrat"/>
                <a:sym typeface="Montserrat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0290351" y="2811463"/>
              <a:ext cx="498466" cy="695200"/>
            </a:xfrm>
            <a:custGeom>
              <a:avLst/>
              <a:gdLst/>
              <a:ahLst/>
              <a:cxnLst/>
              <a:rect l="l" t="t" r="r" b="b"/>
              <a:pathLst>
                <a:path w="125" h="185" extrusionOk="0">
                  <a:moveTo>
                    <a:pt x="125" y="124"/>
                  </a:moveTo>
                  <a:cubicBezTo>
                    <a:pt x="125" y="105"/>
                    <a:pt x="109" y="91"/>
                    <a:pt x="81" y="84"/>
                  </a:cubicBezTo>
                  <a:cubicBezTo>
                    <a:pt x="78" y="83"/>
                    <a:pt x="61" y="79"/>
                    <a:pt x="57" y="78"/>
                  </a:cubicBezTo>
                  <a:cubicBezTo>
                    <a:pt x="35" y="72"/>
                    <a:pt x="25" y="68"/>
                    <a:pt x="25" y="59"/>
                  </a:cubicBezTo>
                  <a:cubicBezTo>
                    <a:pt x="25" y="50"/>
                    <a:pt x="34" y="41"/>
                    <a:pt x="61" y="41"/>
                  </a:cubicBezTo>
                  <a:cubicBezTo>
                    <a:pt x="78" y="41"/>
                    <a:pt x="96" y="54"/>
                    <a:pt x="97" y="55"/>
                  </a:cubicBezTo>
                  <a:cubicBezTo>
                    <a:pt x="99" y="56"/>
                    <a:pt x="101" y="57"/>
                    <a:pt x="103" y="57"/>
                  </a:cubicBezTo>
                  <a:cubicBezTo>
                    <a:pt x="104" y="57"/>
                    <a:pt x="106" y="57"/>
                    <a:pt x="109" y="54"/>
                  </a:cubicBezTo>
                  <a:cubicBezTo>
                    <a:pt x="111" y="52"/>
                    <a:pt x="115" y="47"/>
                    <a:pt x="115" y="44"/>
                  </a:cubicBezTo>
                  <a:cubicBezTo>
                    <a:pt x="115" y="39"/>
                    <a:pt x="98" y="26"/>
                    <a:pt x="75" y="22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0" y="0"/>
                    <a:pt x="6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4" y="0"/>
                    <a:pt x="52" y="2"/>
                    <a:pt x="52" y="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19" y="24"/>
                    <a:pt x="0" y="39"/>
                    <a:pt x="0" y="60"/>
                  </a:cubicBezTo>
                  <a:cubicBezTo>
                    <a:pt x="0" y="82"/>
                    <a:pt x="22" y="91"/>
                    <a:pt x="47" y="98"/>
                  </a:cubicBezTo>
                  <a:cubicBezTo>
                    <a:pt x="50" y="99"/>
                    <a:pt x="71" y="104"/>
                    <a:pt x="74" y="104"/>
                  </a:cubicBezTo>
                  <a:cubicBezTo>
                    <a:pt x="96" y="110"/>
                    <a:pt x="100" y="119"/>
                    <a:pt x="100" y="124"/>
                  </a:cubicBezTo>
                  <a:cubicBezTo>
                    <a:pt x="100" y="130"/>
                    <a:pt x="96" y="143"/>
                    <a:pt x="64" y="143"/>
                  </a:cubicBezTo>
                  <a:cubicBezTo>
                    <a:pt x="46" y="143"/>
                    <a:pt x="23" y="129"/>
                    <a:pt x="22" y="128"/>
                  </a:cubicBezTo>
                  <a:cubicBezTo>
                    <a:pt x="17" y="125"/>
                    <a:pt x="13" y="126"/>
                    <a:pt x="8" y="131"/>
                  </a:cubicBezTo>
                  <a:cubicBezTo>
                    <a:pt x="8" y="131"/>
                    <a:pt x="5" y="135"/>
                    <a:pt x="5" y="140"/>
                  </a:cubicBezTo>
                  <a:cubicBezTo>
                    <a:pt x="5" y="146"/>
                    <a:pt x="26" y="158"/>
                    <a:pt x="49" y="163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3"/>
                    <a:pt x="54" y="185"/>
                    <a:pt x="57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70" y="185"/>
                    <a:pt x="73" y="183"/>
                    <a:pt x="73" y="181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12" y="160"/>
                    <a:pt x="125" y="140"/>
                    <a:pt x="125" y="124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32"/>
          <p:cNvGrpSpPr/>
          <p:nvPr/>
        </p:nvGrpSpPr>
        <p:grpSpPr>
          <a:xfrm>
            <a:off x="1842194" y="3754945"/>
            <a:ext cx="2011978" cy="408024"/>
            <a:chOff x="2310415" y="4441989"/>
            <a:chExt cx="2795187" cy="567567"/>
          </a:xfrm>
        </p:grpSpPr>
        <p:sp>
          <p:nvSpPr>
            <p:cNvPr id="516" name="Google Shape;516;p32"/>
            <p:cNvSpPr txBox="1"/>
            <p:nvPr/>
          </p:nvSpPr>
          <p:spPr>
            <a:xfrm>
              <a:off x="2959403" y="4441989"/>
              <a:ext cx="2146199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636363"/>
                </a:buClr>
                <a:buSzPts val="1500"/>
              </a:pPr>
              <a:r>
                <a:rPr lang="en-ZA" b="1" dirty="0">
                  <a:solidFill>
                    <a:srgbClr val="35CAE6"/>
                  </a:solidFill>
                  <a:latin typeface="Montserrat"/>
                </a:rPr>
                <a:t>Normal</a:t>
              </a:r>
            </a:p>
            <a:p>
              <a:pPr algn="ctr">
                <a:buClr>
                  <a:srgbClr val="636363"/>
                </a:buClr>
                <a:buSzPts val="1500"/>
              </a:pPr>
              <a:r>
                <a:rPr lang="en-ZA" b="1" dirty="0">
                  <a:solidFill>
                    <a:srgbClr val="35CAE6"/>
                  </a:solidFill>
                  <a:latin typeface="Montserrat"/>
                </a:rPr>
                <a:t>Predictor</a:t>
              </a:r>
              <a:endParaRPr b="1" dirty="0">
                <a:solidFill>
                  <a:srgbClr val="35CAE6"/>
                </a:solidFill>
                <a:latin typeface="Montserrat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310415" y="4453931"/>
              <a:ext cx="827086" cy="555625"/>
            </a:xfrm>
            <a:custGeom>
              <a:avLst/>
              <a:gdLst/>
              <a:ahLst/>
              <a:cxnLst/>
              <a:rect l="l" t="t" r="r" b="b"/>
              <a:pathLst>
                <a:path w="207" h="139" extrusionOk="0">
                  <a:moveTo>
                    <a:pt x="165" y="14"/>
                  </a:moveTo>
                  <a:cubicBezTo>
                    <a:pt x="184" y="62"/>
                    <a:pt x="184" y="62"/>
                    <a:pt x="184" y="62"/>
                  </a:cubicBezTo>
                  <a:cubicBezTo>
                    <a:pt x="160" y="72"/>
                    <a:pt x="160" y="72"/>
                    <a:pt x="160" y="72"/>
                  </a:cubicBezTo>
                  <a:cubicBezTo>
                    <a:pt x="147" y="61"/>
                    <a:pt x="108" y="28"/>
                    <a:pt x="105" y="27"/>
                  </a:cubicBezTo>
                  <a:cubicBezTo>
                    <a:pt x="102" y="27"/>
                    <a:pt x="90" y="32"/>
                    <a:pt x="89" y="32"/>
                  </a:cubicBezTo>
                  <a:cubicBezTo>
                    <a:pt x="89" y="32"/>
                    <a:pt x="81" y="34"/>
                    <a:pt x="75" y="34"/>
                  </a:cubicBezTo>
                  <a:cubicBezTo>
                    <a:pt x="72" y="34"/>
                    <a:pt x="70" y="34"/>
                    <a:pt x="68" y="33"/>
                  </a:cubicBezTo>
                  <a:cubicBezTo>
                    <a:pt x="67" y="32"/>
                    <a:pt x="66" y="31"/>
                    <a:pt x="66" y="29"/>
                  </a:cubicBezTo>
                  <a:cubicBezTo>
                    <a:pt x="66" y="27"/>
                    <a:pt x="69" y="24"/>
                    <a:pt x="70" y="23"/>
                  </a:cubicBezTo>
                  <a:cubicBezTo>
                    <a:pt x="81" y="18"/>
                    <a:pt x="108" y="8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8" y="7"/>
                    <a:pt x="160" y="13"/>
                    <a:pt x="165" y="14"/>
                  </a:cubicBezTo>
                  <a:close/>
                  <a:moveTo>
                    <a:pt x="181" y="0"/>
                  </a:moveTo>
                  <a:cubicBezTo>
                    <a:pt x="181" y="0"/>
                    <a:pt x="180" y="0"/>
                    <a:pt x="180" y="1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0" y="4"/>
                    <a:pt x="169" y="5"/>
                    <a:pt x="169" y="7"/>
                  </a:cubicBezTo>
                  <a:cubicBezTo>
                    <a:pt x="168" y="8"/>
                    <a:pt x="168" y="9"/>
                    <a:pt x="169" y="1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90" y="64"/>
                    <a:pt x="193" y="65"/>
                    <a:pt x="195" y="64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5" y="60"/>
                    <a:pt x="206" y="59"/>
                    <a:pt x="206" y="58"/>
                  </a:cubicBezTo>
                  <a:cubicBezTo>
                    <a:pt x="207" y="57"/>
                    <a:pt x="207" y="55"/>
                    <a:pt x="206" y="54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6" y="2"/>
                    <a:pt x="184" y="0"/>
                    <a:pt x="181" y="0"/>
                  </a:cubicBezTo>
                  <a:close/>
                  <a:moveTo>
                    <a:pt x="0" y="69"/>
                  </a:moveTo>
                  <a:cubicBezTo>
                    <a:pt x="0" y="71"/>
                    <a:pt x="0" y="72"/>
                    <a:pt x="1" y="73"/>
                  </a:cubicBezTo>
                  <a:cubicBezTo>
                    <a:pt x="2" y="74"/>
                    <a:pt x="3" y="75"/>
                    <a:pt x="5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6" y="76"/>
                    <a:pt x="19" y="74"/>
                    <a:pt x="19" y="7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1"/>
                    <a:pt x="22" y="10"/>
                  </a:cubicBezTo>
                  <a:cubicBezTo>
                    <a:pt x="21" y="9"/>
                    <a:pt x="20" y="9"/>
                    <a:pt x="1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7" y="8"/>
                    <a:pt x="4" y="10"/>
                    <a:pt x="4" y="13"/>
                  </a:cubicBezTo>
                  <a:lnTo>
                    <a:pt x="0" y="69"/>
                  </a:lnTo>
                  <a:close/>
                  <a:moveTo>
                    <a:pt x="85" y="120"/>
                  </a:moveTo>
                  <a:cubicBezTo>
                    <a:pt x="85" y="118"/>
                    <a:pt x="83" y="116"/>
                    <a:pt x="82" y="115"/>
                  </a:cubicBezTo>
                  <a:cubicBezTo>
                    <a:pt x="78" y="112"/>
                    <a:pt x="74" y="112"/>
                    <a:pt x="71" y="116"/>
                  </a:cubicBezTo>
                  <a:cubicBezTo>
                    <a:pt x="67" y="121"/>
                    <a:pt x="67" y="121"/>
                    <a:pt x="67" y="121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59" y="131"/>
                    <a:pt x="63" y="136"/>
                    <a:pt x="65" y="137"/>
                  </a:cubicBezTo>
                  <a:cubicBezTo>
                    <a:pt x="66" y="138"/>
                    <a:pt x="68" y="139"/>
                    <a:pt x="69" y="139"/>
                  </a:cubicBezTo>
                  <a:cubicBezTo>
                    <a:pt x="72" y="139"/>
                    <a:pt x="73" y="138"/>
                    <a:pt x="75" y="135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5" y="124"/>
                    <a:pt x="85" y="122"/>
                    <a:pt x="85" y="120"/>
                  </a:cubicBezTo>
                  <a:close/>
                  <a:moveTo>
                    <a:pt x="45" y="117"/>
                  </a:moveTo>
                  <a:cubicBezTo>
                    <a:pt x="42" y="120"/>
                    <a:pt x="43" y="123"/>
                    <a:pt x="47" y="127"/>
                  </a:cubicBezTo>
                  <a:cubicBezTo>
                    <a:pt x="51" y="130"/>
                    <a:pt x="54" y="129"/>
                    <a:pt x="57" y="125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72" y="108"/>
                    <a:pt x="67" y="103"/>
                    <a:pt x="66" y="102"/>
                  </a:cubicBezTo>
                  <a:cubicBezTo>
                    <a:pt x="62" y="99"/>
                    <a:pt x="59" y="100"/>
                    <a:pt x="55" y="104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45" y="117"/>
                  </a:lnTo>
                  <a:close/>
                  <a:moveTo>
                    <a:pt x="30" y="102"/>
                  </a:moveTo>
                  <a:cubicBezTo>
                    <a:pt x="29" y="104"/>
                    <a:pt x="28" y="106"/>
                    <a:pt x="28" y="108"/>
                  </a:cubicBezTo>
                  <a:cubicBezTo>
                    <a:pt x="29" y="110"/>
                    <a:pt x="30" y="112"/>
                    <a:pt x="32" y="113"/>
                  </a:cubicBezTo>
                  <a:cubicBezTo>
                    <a:pt x="35" y="116"/>
                    <a:pt x="39" y="116"/>
                    <a:pt x="42" y="112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5" y="97"/>
                    <a:pt x="55" y="95"/>
                    <a:pt x="55" y="93"/>
                  </a:cubicBezTo>
                  <a:cubicBezTo>
                    <a:pt x="55" y="91"/>
                    <a:pt x="53" y="89"/>
                    <a:pt x="52" y="88"/>
                  </a:cubicBezTo>
                  <a:cubicBezTo>
                    <a:pt x="48" y="85"/>
                    <a:pt x="44" y="86"/>
                    <a:pt x="41" y="89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7"/>
                    <a:pt x="35" y="97"/>
                    <a:pt x="35" y="97"/>
                  </a:cubicBezTo>
                  <a:lnTo>
                    <a:pt x="30" y="102"/>
                  </a:lnTo>
                  <a:close/>
                  <a:moveTo>
                    <a:pt x="28" y="98"/>
                  </a:moveTo>
                  <a:cubicBezTo>
                    <a:pt x="39" y="85"/>
                    <a:pt x="39" y="85"/>
                    <a:pt x="39" y="85"/>
                  </a:cubicBezTo>
                  <a:cubicBezTo>
                    <a:pt x="43" y="79"/>
                    <a:pt x="39" y="75"/>
                    <a:pt x="37" y="74"/>
                  </a:cubicBezTo>
                  <a:cubicBezTo>
                    <a:pt x="34" y="71"/>
                    <a:pt x="30" y="71"/>
                    <a:pt x="27" y="75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6" y="88"/>
                    <a:pt x="15" y="90"/>
                    <a:pt x="16" y="92"/>
                  </a:cubicBezTo>
                  <a:cubicBezTo>
                    <a:pt x="16" y="94"/>
                    <a:pt x="17" y="96"/>
                    <a:pt x="18" y="96"/>
                  </a:cubicBezTo>
                  <a:cubicBezTo>
                    <a:pt x="20" y="98"/>
                    <a:pt x="22" y="99"/>
                    <a:pt x="24" y="99"/>
                  </a:cubicBezTo>
                  <a:cubicBezTo>
                    <a:pt x="25" y="99"/>
                    <a:pt x="27" y="99"/>
                    <a:pt x="28" y="98"/>
                  </a:cubicBezTo>
                  <a:close/>
                  <a:moveTo>
                    <a:pt x="157" y="87"/>
                  </a:moveTo>
                  <a:cubicBezTo>
                    <a:pt x="159" y="84"/>
                    <a:pt x="161" y="79"/>
                    <a:pt x="156" y="75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32" y="55"/>
                    <a:pt x="109" y="36"/>
                    <a:pt x="104" y="32"/>
                  </a:cubicBezTo>
                  <a:cubicBezTo>
                    <a:pt x="102" y="33"/>
                    <a:pt x="95" y="35"/>
                    <a:pt x="90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7"/>
                    <a:pt x="82" y="39"/>
                    <a:pt x="75" y="39"/>
                  </a:cubicBezTo>
                  <a:cubicBezTo>
                    <a:pt x="71" y="39"/>
                    <a:pt x="68" y="38"/>
                    <a:pt x="65" y="37"/>
                  </a:cubicBezTo>
                  <a:cubicBezTo>
                    <a:pt x="61" y="34"/>
                    <a:pt x="61" y="31"/>
                    <a:pt x="61" y="29"/>
                  </a:cubicBezTo>
                  <a:cubicBezTo>
                    <a:pt x="61" y="25"/>
                    <a:pt x="65" y="21"/>
                    <a:pt x="67" y="19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7" y="68"/>
                    <a:pt x="31" y="67"/>
                    <a:pt x="33" y="67"/>
                  </a:cubicBezTo>
                  <a:cubicBezTo>
                    <a:pt x="35" y="67"/>
                    <a:pt x="38" y="68"/>
                    <a:pt x="41" y="70"/>
                  </a:cubicBezTo>
                  <a:cubicBezTo>
                    <a:pt x="44" y="73"/>
                    <a:pt x="46" y="77"/>
                    <a:pt x="46" y="81"/>
                  </a:cubicBezTo>
                  <a:cubicBezTo>
                    <a:pt x="49" y="81"/>
                    <a:pt x="52" y="82"/>
                    <a:pt x="55" y="84"/>
                  </a:cubicBezTo>
                  <a:cubicBezTo>
                    <a:pt x="59" y="87"/>
                    <a:pt x="60" y="91"/>
                    <a:pt x="60" y="96"/>
                  </a:cubicBezTo>
                  <a:cubicBezTo>
                    <a:pt x="63" y="95"/>
                    <a:pt x="66" y="96"/>
                    <a:pt x="69" y="99"/>
                  </a:cubicBezTo>
                  <a:cubicBezTo>
                    <a:pt x="72" y="101"/>
                    <a:pt x="74" y="105"/>
                    <a:pt x="74" y="108"/>
                  </a:cubicBezTo>
                  <a:cubicBezTo>
                    <a:pt x="78" y="107"/>
                    <a:pt x="81" y="108"/>
                    <a:pt x="85" y="111"/>
                  </a:cubicBezTo>
                  <a:cubicBezTo>
                    <a:pt x="89" y="115"/>
                    <a:pt x="91" y="120"/>
                    <a:pt x="89" y="125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5" y="129"/>
                    <a:pt x="96" y="130"/>
                    <a:pt x="98" y="130"/>
                  </a:cubicBezTo>
                  <a:cubicBezTo>
                    <a:pt x="100" y="130"/>
                    <a:pt x="102" y="128"/>
                    <a:pt x="103" y="127"/>
                  </a:cubicBezTo>
                  <a:cubicBezTo>
                    <a:pt x="105" y="124"/>
                    <a:pt x="107" y="122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5" y="103"/>
                    <a:pt x="85" y="102"/>
                    <a:pt x="85" y="101"/>
                  </a:cubicBezTo>
                  <a:cubicBezTo>
                    <a:pt x="85" y="101"/>
                    <a:pt x="85" y="100"/>
                    <a:pt x="86" y="99"/>
                  </a:cubicBezTo>
                  <a:cubicBezTo>
                    <a:pt x="87" y="98"/>
                    <a:pt x="89" y="98"/>
                    <a:pt x="90" y="99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4" y="119"/>
                    <a:pt x="115" y="120"/>
                    <a:pt x="116" y="120"/>
                  </a:cubicBezTo>
                  <a:cubicBezTo>
                    <a:pt x="119" y="120"/>
                    <a:pt x="121" y="118"/>
                    <a:pt x="123" y="116"/>
                  </a:cubicBezTo>
                  <a:cubicBezTo>
                    <a:pt x="124" y="115"/>
                    <a:pt x="125" y="113"/>
                    <a:pt x="125" y="111"/>
                  </a:cubicBezTo>
                  <a:cubicBezTo>
                    <a:pt x="124" y="109"/>
                    <a:pt x="123" y="107"/>
                    <a:pt x="121" y="105"/>
                  </a:cubicBezTo>
                  <a:cubicBezTo>
                    <a:pt x="118" y="103"/>
                    <a:pt x="118" y="103"/>
                    <a:pt x="118" y="103"/>
                  </a:cubicBezTo>
                  <a:cubicBezTo>
                    <a:pt x="118" y="103"/>
                    <a:pt x="118" y="103"/>
                    <a:pt x="118" y="103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0"/>
                    <a:pt x="105" y="89"/>
                    <a:pt x="105" y="89"/>
                  </a:cubicBezTo>
                  <a:cubicBezTo>
                    <a:pt x="106" y="88"/>
                    <a:pt x="108" y="87"/>
                    <a:pt x="109" y="88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2" y="107"/>
                    <a:pt x="133" y="107"/>
                    <a:pt x="135" y="107"/>
                  </a:cubicBezTo>
                  <a:cubicBezTo>
                    <a:pt x="138" y="107"/>
                    <a:pt x="140" y="106"/>
                    <a:pt x="142" y="103"/>
                  </a:cubicBezTo>
                  <a:cubicBezTo>
                    <a:pt x="144" y="101"/>
                    <a:pt x="144" y="100"/>
                    <a:pt x="144" y="98"/>
                  </a:cubicBezTo>
                  <a:cubicBezTo>
                    <a:pt x="144" y="96"/>
                    <a:pt x="143" y="94"/>
                    <a:pt x="141" y="92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24" y="78"/>
                    <a:pt x="124" y="78"/>
                    <a:pt x="124" y="78"/>
                  </a:cubicBezTo>
                  <a:cubicBezTo>
                    <a:pt x="123" y="77"/>
                    <a:pt x="122" y="76"/>
                    <a:pt x="123" y="74"/>
                  </a:cubicBezTo>
                  <a:cubicBezTo>
                    <a:pt x="124" y="73"/>
                    <a:pt x="126" y="73"/>
                    <a:pt x="127" y="74"/>
                  </a:cubicBezTo>
                  <a:cubicBezTo>
                    <a:pt x="145" y="88"/>
                    <a:pt x="145" y="88"/>
                    <a:pt x="145" y="88"/>
                  </a:cubicBezTo>
                  <a:cubicBezTo>
                    <a:pt x="149" y="92"/>
                    <a:pt x="153" y="91"/>
                    <a:pt x="157" y="8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32"/>
          <p:cNvGrpSpPr/>
          <p:nvPr/>
        </p:nvGrpSpPr>
        <p:grpSpPr>
          <a:xfrm>
            <a:off x="1368082" y="1827442"/>
            <a:ext cx="2184463" cy="568344"/>
            <a:chOff x="1998127" y="1880006"/>
            <a:chExt cx="3034818" cy="790575"/>
          </a:xfrm>
        </p:grpSpPr>
        <p:sp>
          <p:nvSpPr>
            <p:cNvPr id="520" name="Google Shape;520;p32"/>
            <p:cNvSpPr txBox="1"/>
            <p:nvPr/>
          </p:nvSpPr>
          <p:spPr>
            <a:xfrm>
              <a:off x="2703746" y="2024332"/>
              <a:ext cx="2329199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35CAE6"/>
                </a:buClr>
                <a:buSzPts val="1500"/>
              </a:pPr>
              <a:r>
                <a:rPr lang="en-ZA" b="1" dirty="0">
                  <a:solidFill>
                    <a:srgbClr val="35CAE6"/>
                  </a:solidFill>
                  <a:latin typeface="Montserrat"/>
                  <a:sym typeface="Montserrat"/>
                </a:rPr>
                <a:t>Singular Value Decomposition </a:t>
              </a: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998127" y="1880006"/>
              <a:ext cx="658812" cy="790575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111" y="191"/>
                  </a:moveTo>
                  <a:cubicBezTo>
                    <a:pt x="111" y="194"/>
                    <a:pt x="108" y="198"/>
                    <a:pt x="10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59" y="198"/>
                    <a:pt x="56" y="194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6" y="187"/>
                    <a:pt x="59" y="184"/>
                    <a:pt x="6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8" y="184"/>
                    <a:pt x="111" y="187"/>
                    <a:pt x="111" y="191"/>
                  </a:cubicBezTo>
                  <a:close/>
                  <a:moveTo>
                    <a:pt x="111" y="173"/>
                  </a:moveTo>
                  <a:cubicBezTo>
                    <a:pt x="111" y="169"/>
                    <a:pt x="108" y="166"/>
                    <a:pt x="104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59" y="166"/>
                    <a:pt x="56" y="169"/>
                    <a:pt x="56" y="173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9" y="180"/>
                    <a:pt x="63" y="180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8" y="180"/>
                    <a:pt x="111" y="177"/>
                    <a:pt x="111" y="173"/>
                  </a:cubicBezTo>
                  <a:close/>
                  <a:moveTo>
                    <a:pt x="90" y="98"/>
                  </a:moveTo>
                  <a:cubicBezTo>
                    <a:pt x="81" y="98"/>
                    <a:pt x="81" y="98"/>
                    <a:pt x="81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79" y="162"/>
                    <a:pt x="81" y="162"/>
                    <a:pt x="83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62"/>
                    <a:pt x="84" y="162"/>
                    <a:pt x="84" y="162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86" y="162"/>
                    <a:pt x="88" y="162"/>
                    <a:pt x="90" y="162"/>
                  </a:cubicBezTo>
                  <a:lnTo>
                    <a:pt x="90" y="98"/>
                  </a:lnTo>
                  <a:close/>
                  <a:moveTo>
                    <a:pt x="60" y="71"/>
                  </a:moveTo>
                  <a:cubicBezTo>
                    <a:pt x="55" y="71"/>
                    <a:pt x="51" y="76"/>
                    <a:pt x="51" y="81"/>
                  </a:cubicBezTo>
                  <a:cubicBezTo>
                    <a:pt x="51" y="87"/>
                    <a:pt x="55" y="91"/>
                    <a:pt x="6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76"/>
                    <a:pt x="66" y="71"/>
                    <a:pt x="60" y="71"/>
                  </a:cubicBezTo>
                  <a:close/>
                  <a:moveTo>
                    <a:pt x="116" y="81"/>
                  </a:moveTo>
                  <a:cubicBezTo>
                    <a:pt x="116" y="76"/>
                    <a:pt x="112" y="71"/>
                    <a:pt x="106" y="71"/>
                  </a:cubicBezTo>
                  <a:cubicBezTo>
                    <a:pt x="101" y="71"/>
                    <a:pt x="96" y="76"/>
                    <a:pt x="96" y="81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12" y="91"/>
                    <a:pt x="116" y="87"/>
                    <a:pt x="116" y="81"/>
                  </a:cubicBezTo>
                  <a:close/>
                  <a:moveTo>
                    <a:pt x="138" y="63"/>
                  </a:moveTo>
                  <a:cubicBezTo>
                    <a:pt x="133" y="46"/>
                    <a:pt x="113" y="27"/>
                    <a:pt x="83" y="27"/>
                  </a:cubicBezTo>
                  <a:cubicBezTo>
                    <a:pt x="54" y="27"/>
                    <a:pt x="33" y="46"/>
                    <a:pt x="29" y="63"/>
                  </a:cubicBezTo>
                  <a:cubicBezTo>
                    <a:pt x="25" y="77"/>
                    <a:pt x="29" y="89"/>
                    <a:pt x="35" y="102"/>
                  </a:cubicBezTo>
                  <a:cubicBezTo>
                    <a:pt x="41" y="113"/>
                    <a:pt x="47" y="122"/>
                    <a:pt x="52" y="133"/>
                  </a:cubicBezTo>
                  <a:cubicBezTo>
                    <a:pt x="54" y="140"/>
                    <a:pt x="55" y="148"/>
                    <a:pt x="57" y="155"/>
                  </a:cubicBezTo>
                  <a:cubicBezTo>
                    <a:pt x="58" y="160"/>
                    <a:pt x="60" y="162"/>
                    <a:pt x="66" y="162"/>
                  </a:cubicBezTo>
                  <a:cubicBezTo>
                    <a:pt x="68" y="162"/>
                    <a:pt x="69" y="162"/>
                    <a:pt x="70" y="162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6" y="98"/>
                    <a:pt x="52" y="96"/>
                    <a:pt x="49" y="93"/>
                  </a:cubicBezTo>
                  <a:cubicBezTo>
                    <a:pt x="46" y="90"/>
                    <a:pt x="44" y="86"/>
                    <a:pt x="44" y="81"/>
                  </a:cubicBezTo>
                  <a:cubicBezTo>
                    <a:pt x="44" y="77"/>
                    <a:pt x="46" y="73"/>
                    <a:pt x="49" y="70"/>
                  </a:cubicBezTo>
                  <a:cubicBezTo>
                    <a:pt x="52" y="67"/>
                    <a:pt x="56" y="65"/>
                    <a:pt x="60" y="65"/>
                  </a:cubicBezTo>
                  <a:cubicBezTo>
                    <a:pt x="69" y="65"/>
                    <a:pt x="77" y="72"/>
                    <a:pt x="77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77"/>
                    <a:pt x="92" y="73"/>
                    <a:pt x="95" y="70"/>
                  </a:cubicBezTo>
                  <a:cubicBezTo>
                    <a:pt x="98" y="67"/>
                    <a:pt x="102" y="65"/>
                    <a:pt x="106" y="65"/>
                  </a:cubicBezTo>
                  <a:cubicBezTo>
                    <a:pt x="111" y="65"/>
                    <a:pt x="115" y="67"/>
                    <a:pt x="118" y="70"/>
                  </a:cubicBezTo>
                  <a:cubicBezTo>
                    <a:pt x="121" y="73"/>
                    <a:pt x="123" y="77"/>
                    <a:pt x="123" y="81"/>
                  </a:cubicBezTo>
                  <a:cubicBezTo>
                    <a:pt x="123" y="86"/>
                    <a:pt x="121" y="90"/>
                    <a:pt x="118" y="93"/>
                  </a:cubicBezTo>
                  <a:cubicBezTo>
                    <a:pt x="115" y="96"/>
                    <a:pt x="111" y="98"/>
                    <a:pt x="10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8" y="162"/>
                    <a:pt x="99" y="162"/>
                    <a:pt x="100" y="162"/>
                  </a:cubicBezTo>
                  <a:cubicBezTo>
                    <a:pt x="107" y="162"/>
                    <a:pt x="109" y="160"/>
                    <a:pt x="110" y="155"/>
                  </a:cubicBezTo>
                  <a:cubicBezTo>
                    <a:pt x="111" y="148"/>
                    <a:pt x="112" y="140"/>
                    <a:pt x="115" y="133"/>
                  </a:cubicBezTo>
                  <a:cubicBezTo>
                    <a:pt x="120" y="122"/>
                    <a:pt x="126" y="113"/>
                    <a:pt x="132" y="102"/>
                  </a:cubicBezTo>
                  <a:cubicBezTo>
                    <a:pt x="138" y="89"/>
                    <a:pt x="141" y="77"/>
                    <a:pt x="138" y="63"/>
                  </a:cubicBezTo>
                  <a:close/>
                  <a:moveTo>
                    <a:pt x="89" y="6"/>
                  </a:moveTo>
                  <a:cubicBezTo>
                    <a:pt x="89" y="3"/>
                    <a:pt x="87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3"/>
                    <a:pt x="77" y="6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7" y="21"/>
                    <a:pt x="80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7" y="24"/>
                    <a:pt x="89" y="21"/>
                    <a:pt x="89" y="18"/>
                  </a:cubicBezTo>
                  <a:lnTo>
                    <a:pt x="89" y="6"/>
                  </a:lnTo>
                  <a:close/>
                  <a:moveTo>
                    <a:pt x="123" y="16"/>
                  </a:moveTo>
                  <a:cubicBezTo>
                    <a:pt x="124" y="13"/>
                    <a:pt x="123" y="10"/>
                    <a:pt x="120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17" y="7"/>
                    <a:pt x="114" y="8"/>
                    <a:pt x="112" y="1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5" y="23"/>
                    <a:pt x="106" y="27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2" y="30"/>
                    <a:pt x="116" y="29"/>
                    <a:pt x="117" y="26"/>
                  </a:cubicBezTo>
                  <a:lnTo>
                    <a:pt x="123" y="16"/>
                  </a:lnTo>
                  <a:close/>
                  <a:moveTo>
                    <a:pt x="147" y="36"/>
                  </a:moveTo>
                  <a:cubicBezTo>
                    <a:pt x="150" y="33"/>
                    <a:pt x="150" y="30"/>
                    <a:pt x="148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5" y="25"/>
                    <a:pt x="142" y="24"/>
                    <a:pt x="139" y="27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28" y="36"/>
                    <a:pt x="128" y="40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3" y="45"/>
                    <a:pt x="136" y="45"/>
                    <a:pt x="139" y="43"/>
                  </a:cubicBezTo>
                  <a:lnTo>
                    <a:pt x="147" y="36"/>
                  </a:lnTo>
                  <a:close/>
                  <a:moveTo>
                    <a:pt x="160" y="65"/>
                  </a:moveTo>
                  <a:cubicBezTo>
                    <a:pt x="163" y="64"/>
                    <a:pt x="165" y="61"/>
                    <a:pt x="165" y="58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64" y="55"/>
                    <a:pt x="161" y="53"/>
                    <a:pt x="158" y="53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4" y="56"/>
                    <a:pt x="142" y="59"/>
                    <a:pt x="142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3" y="65"/>
                    <a:pt x="146" y="68"/>
                    <a:pt x="149" y="67"/>
                  </a:cubicBezTo>
                  <a:lnTo>
                    <a:pt x="160" y="65"/>
                  </a:lnTo>
                  <a:close/>
                  <a:moveTo>
                    <a:pt x="157" y="97"/>
                  </a:moveTo>
                  <a:cubicBezTo>
                    <a:pt x="161" y="98"/>
                    <a:pt x="164" y="96"/>
                    <a:pt x="164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5" y="89"/>
                    <a:pt x="163" y="86"/>
                    <a:pt x="160" y="85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6" y="83"/>
                    <a:pt x="143" y="85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1" y="91"/>
                    <a:pt x="143" y="94"/>
                    <a:pt x="147" y="95"/>
                  </a:cubicBezTo>
                  <a:lnTo>
                    <a:pt x="157" y="97"/>
                  </a:lnTo>
                  <a:close/>
                  <a:moveTo>
                    <a:pt x="49" y="26"/>
                  </a:moveTo>
                  <a:cubicBezTo>
                    <a:pt x="50" y="29"/>
                    <a:pt x="54" y="30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60" y="27"/>
                    <a:pt x="61" y="23"/>
                    <a:pt x="59" y="2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2" y="8"/>
                    <a:pt x="49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3" y="10"/>
                    <a:pt x="42" y="13"/>
                    <a:pt x="43" y="16"/>
                  </a:cubicBezTo>
                  <a:lnTo>
                    <a:pt x="49" y="26"/>
                  </a:lnTo>
                  <a:close/>
                  <a:moveTo>
                    <a:pt x="27" y="43"/>
                  </a:moveTo>
                  <a:cubicBezTo>
                    <a:pt x="30" y="45"/>
                    <a:pt x="33" y="45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8" y="40"/>
                    <a:pt x="37" y="36"/>
                    <a:pt x="35" y="34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4" y="24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30"/>
                    <a:pt x="16" y="33"/>
                    <a:pt x="19" y="36"/>
                  </a:cubicBezTo>
                  <a:lnTo>
                    <a:pt x="27" y="43"/>
                  </a:lnTo>
                  <a:close/>
                  <a:moveTo>
                    <a:pt x="17" y="67"/>
                  </a:moveTo>
                  <a:cubicBezTo>
                    <a:pt x="20" y="68"/>
                    <a:pt x="23" y="65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59"/>
                    <a:pt x="22" y="56"/>
                    <a:pt x="19" y="55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5" y="53"/>
                    <a:pt x="2" y="55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61"/>
                    <a:pt x="3" y="64"/>
                    <a:pt x="6" y="65"/>
                  </a:cubicBezTo>
                  <a:lnTo>
                    <a:pt x="17" y="67"/>
                  </a:lnTo>
                  <a:close/>
                  <a:moveTo>
                    <a:pt x="19" y="95"/>
                  </a:moveTo>
                  <a:cubicBezTo>
                    <a:pt x="23" y="94"/>
                    <a:pt x="25" y="91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3" y="85"/>
                    <a:pt x="20" y="83"/>
                    <a:pt x="17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6"/>
                    <a:pt x="1" y="89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2" y="96"/>
                    <a:pt x="5" y="98"/>
                    <a:pt x="8" y="97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35CAE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  <p:bldP spid="494" grpId="0" animBg="1"/>
      <p:bldP spid="495" grpId="0" animBg="1"/>
      <p:bldP spid="497" grpId="0" animBg="1"/>
      <p:bldP spid="4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30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474" name="Google Shape;474;p30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0"/>
          <p:cNvGrpSpPr/>
          <p:nvPr/>
        </p:nvGrpSpPr>
        <p:grpSpPr>
          <a:xfrm>
            <a:off x="-307472" y="0"/>
            <a:ext cx="9362191" cy="5143500"/>
            <a:chOff x="-9766749" y="0"/>
            <a:chExt cx="12482921" cy="6858000"/>
          </a:xfrm>
        </p:grpSpPr>
        <p:sp>
          <p:nvSpPr>
            <p:cNvPr id="478" name="Google Shape;478;p30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30"/>
          <p:cNvGrpSpPr/>
          <p:nvPr/>
        </p:nvGrpSpPr>
        <p:grpSpPr>
          <a:xfrm>
            <a:off x="-407642" y="0"/>
            <a:ext cx="9362192" cy="5143500"/>
            <a:chOff x="-10231068" y="0"/>
            <a:chExt cx="12482922" cy="6858000"/>
          </a:xfrm>
        </p:grpSpPr>
        <p:sp>
          <p:nvSpPr>
            <p:cNvPr id="482" name="Google Shape;482;p30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30"/>
          <p:cNvGrpSpPr/>
          <p:nvPr/>
        </p:nvGrpSpPr>
        <p:grpSpPr>
          <a:xfrm>
            <a:off x="-517404" y="0"/>
            <a:ext cx="9362192" cy="5143500"/>
            <a:chOff x="-10684854" y="0"/>
            <a:chExt cx="12482923" cy="6858000"/>
          </a:xfrm>
        </p:grpSpPr>
        <p:sp>
          <p:nvSpPr>
            <p:cNvPr id="486" name="Google Shape;486;p30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30"/>
          <p:cNvGrpSpPr/>
          <p:nvPr/>
        </p:nvGrpSpPr>
        <p:grpSpPr>
          <a:xfrm>
            <a:off x="-621643" y="0"/>
            <a:ext cx="9362191" cy="5143500"/>
            <a:chOff x="-11138114" y="0"/>
            <a:chExt cx="12482921" cy="6858000"/>
          </a:xfrm>
        </p:grpSpPr>
        <p:sp>
          <p:nvSpPr>
            <p:cNvPr id="490" name="Google Shape;490;p30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189507" y="1978585"/>
              <a:ext cx="1553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30"/>
          <p:cNvSpPr txBox="1"/>
          <p:nvPr/>
        </p:nvSpPr>
        <p:spPr>
          <a:xfrm>
            <a:off x="2459691" y="264844"/>
            <a:ext cx="3627524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8080"/>
                </a:solidFill>
                <a:latin typeface="Twentieth Century"/>
                <a:sym typeface="Twentieth Century"/>
              </a:rPr>
              <a:t>Model Performance</a:t>
            </a:r>
            <a:endParaRPr sz="1100" dirty="0">
              <a:solidFill>
                <a:srgbClr val="008080"/>
              </a:solidFill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-9129959" y="0"/>
            <a:ext cx="9362193" cy="5143500"/>
            <a:chOff x="-11600297" y="0"/>
            <a:chExt cx="12482924" cy="6858000"/>
          </a:xfrm>
        </p:grpSpPr>
        <p:sp>
          <p:nvSpPr>
            <p:cNvPr id="529" name="Google Shape;529;p30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>
            <a:off x="-9246433" y="-3572"/>
            <a:ext cx="9362193" cy="5147072"/>
            <a:chOff x="-12129822" y="-4763"/>
            <a:chExt cx="12482924" cy="6862763"/>
          </a:xfrm>
        </p:grpSpPr>
        <p:sp>
          <p:nvSpPr>
            <p:cNvPr id="533" name="Google Shape;533;p30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5F719BF-D0E8-BF61-7FAB-E8F786C7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40" y="1021780"/>
            <a:ext cx="4360146" cy="342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40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681" name="Google Shape;681;p40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-307472" y="0"/>
            <a:ext cx="9362191" cy="5143500"/>
            <a:chOff x="-9766749" y="0"/>
            <a:chExt cx="12482921" cy="6858000"/>
          </a:xfrm>
        </p:grpSpPr>
        <p:sp>
          <p:nvSpPr>
            <p:cNvPr id="684" name="Google Shape;684;p40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-407642" y="0"/>
            <a:ext cx="9362192" cy="5143500"/>
            <a:chOff x="-10231068" y="0"/>
            <a:chExt cx="12482922" cy="6858000"/>
          </a:xfrm>
        </p:grpSpPr>
        <p:sp>
          <p:nvSpPr>
            <p:cNvPr id="687" name="Google Shape;687;p40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-517404" y="0"/>
            <a:ext cx="9362192" cy="5143500"/>
            <a:chOff x="-10684854" y="0"/>
            <a:chExt cx="12482923" cy="6858000"/>
          </a:xfrm>
        </p:grpSpPr>
        <p:sp>
          <p:nvSpPr>
            <p:cNvPr id="690" name="Google Shape;690;p40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40"/>
          <p:cNvGrpSpPr/>
          <p:nvPr/>
        </p:nvGrpSpPr>
        <p:grpSpPr>
          <a:xfrm>
            <a:off x="-621643" y="0"/>
            <a:ext cx="9362191" cy="5143500"/>
            <a:chOff x="-11138114" y="0"/>
            <a:chExt cx="12482921" cy="6858000"/>
          </a:xfrm>
        </p:grpSpPr>
        <p:sp>
          <p:nvSpPr>
            <p:cNvPr id="693" name="Google Shape;693;p40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189507" y="1978585"/>
              <a:ext cx="1553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40"/>
          <p:cNvSpPr txBox="1"/>
          <p:nvPr/>
        </p:nvSpPr>
        <p:spPr>
          <a:xfrm>
            <a:off x="2459691" y="264844"/>
            <a:ext cx="3627524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tabLst/>
              <a:defRPr/>
            </a:pPr>
            <a:r>
              <a:rPr kumimoji="0" lang="en-GB" sz="27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Twentieth Century"/>
                <a:ea typeface="Twentieth Century"/>
                <a:cs typeface="Twentieth Century"/>
                <a:sym typeface="Twentieth Century"/>
              </a:rPr>
              <a:t>Model Performance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40"/>
          <p:cNvGrpSpPr/>
          <p:nvPr/>
        </p:nvGrpSpPr>
        <p:grpSpPr>
          <a:xfrm>
            <a:off x="-9129959" y="0"/>
            <a:ext cx="9362193" cy="5143500"/>
            <a:chOff x="-11600297" y="0"/>
            <a:chExt cx="12482924" cy="6858000"/>
          </a:xfrm>
        </p:grpSpPr>
        <p:sp>
          <p:nvSpPr>
            <p:cNvPr id="697" name="Google Shape;697;p40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40"/>
          <p:cNvGrpSpPr/>
          <p:nvPr/>
        </p:nvGrpSpPr>
        <p:grpSpPr>
          <a:xfrm>
            <a:off x="-9246433" y="-3572"/>
            <a:ext cx="9362193" cy="5147072"/>
            <a:chOff x="-12129822" y="-4763"/>
            <a:chExt cx="12482924" cy="6862763"/>
          </a:xfrm>
        </p:grpSpPr>
        <p:sp>
          <p:nvSpPr>
            <p:cNvPr id="700" name="Google Shape;700;p40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2" name="Google Shape;702;p40"/>
          <p:cNvSpPr txBox="1"/>
          <p:nvPr/>
        </p:nvSpPr>
        <p:spPr>
          <a:xfrm>
            <a:off x="800775" y="1437300"/>
            <a:ext cx="5913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Cross Validation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We used the K-fold technique to perform cross validation .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3" name="Google Shape;7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13" y="2114238"/>
            <a:ext cx="54768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13" y="3374563"/>
            <a:ext cx="5476875" cy="1057275"/>
          </a:xfrm>
          <a:prstGeom prst="rect">
            <a:avLst/>
          </a:prstGeom>
          <a:noFill/>
          <a:ln>
            <a:noFill/>
          </a:ln>
          <a:effectLst>
            <a:outerShdw blurRad="215900" dist="38100" sx="101000" sy="101000" algn="l" rotWithShape="0">
              <a:srgbClr val="595959">
                <a:alpha val="3451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/>
      <p:bldP spid="7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73403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31"/>
          <p:cNvSpPr txBox="1"/>
          <p:nvPr/>
        </p:nvSpPr>
        <p:spPr>
          <a:xfrm>
            <a:off x="2318433" y="71108"/>
            <a:ext cx="362752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A0A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Our App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562;p31">
            <a:extLst>
              <a:ext uri="{FF2B5EF4-FFF2-40B4-BE49-F238E27FC236}">
                <a16:creationId xmlns:a16="http://schemas.microsoft.com/office/drawing/2014/main" id="{D34BC6EB-B847-086F-F240-F2F07FCC6F77}"/>
              </a:ext>
            </a:extLst>
          </p:cNvPr>
          <p:cNvSpPr/>
          <p:nvPr/>
        </p:nvSpPr>
        <p:spPr>
          <a:xfrm>
            <a:off x="9003127" y="3768349"/>
            <a:ext cx="126300" cy="733806"/>
          </a:xfrm>
          <a:prstGeom prst="rect">
            <a:avLst/>
          </a:prstGeom>
          <a:solidFill>
            <a:srgbClr val="00A0A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594;p31">
            <a:extLst>
              <a:ext uri="{FF2B5EF4-FFF2-40B4-BE49-F238E27FC236}">
                <a16:creationId xmlns:a16="http://schemas.microsoft.com/office/drawing/2014/main" id="{EC7BFA3C-2770-8D38-9A32-92C041941C18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86" name="Google Shape;595;p31">
              <a:extLst>
                <a:ext uri="{FF2B5EF4-FFF2-40B4-BE49-F238E27FC236}">
                  <a16:creationId xmlns:a16="http://schemas.microsoft.com/office/drawing/2014/main" id="{7FD5B240-EA16-B1FE-D8E4-DAA4B43CF70B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596;p31">
              <a:extLst>
                <a:ext uri="{FF2B5EF4-FFF2-40B4-BE49-F238E27FC236}">
                  <a16:creationId xmlns:a16="http://schemas.microsoft.com/office/drawing/2014/main" id="{41DBA9DE-1D0E-B3CC-96B5-8C0653137B67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picture containing text, indoor, electronics, black&#10;&#10;Description automatically generated">
            <a:extLst>
              <a:ext uri="{FF2B5EF4-FFF2-40B4-BE49-F238E27FC236}">
                <a16:creationId xmlns:a16="http://schemas.microsoft.com/office/drawing/2014/main" id="{AFE3CC5B-A179-87CB-90FD-29329653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1" y="1252720"/>
            <a:ext cx="3431925" cy="292575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C58815-3C78-FF4E-BFCC-D55CD9D5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9" y="2890027"/>
            <a:ext cx="2549850" cy="707952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0D4F286F-621D-AEFE-23DB-9C595C21D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80" y="549646"/>
            <a:ext cx="754634" cy="918764"/>
          </a:xfrm>
          <a:prstGeom prst="rect">
            <a:avLst/>
          </a:prstGeom>
        </p:spPr>
      </p:pic>
      <p:cxnSp>
        <p:nvCxnSpPr>
          <p:cNvPr id="96" name="Google Shape;266;p27">
            <a:extLst>
              <a:ext uri="{FF2B5EF4-FFF2-40B4-BE49-F238E27FC236}">
                <a16:creationId xmlns:a16="http://schemas.microsoft.com/office/drawing/2014/main" id="{CF8B02B5-38DE-0EAE-11ED-10CA3FAE1053}"/>
              </a:ext>
            </a:extLst>
          </p:cNvPr>
          <p:cNvCxnSpPr>
            <a:cxnSpLocks/>
          </p:cNvCxnSpPr>
          <p:nvPr/>
        </p:nvCxnSpPr>
        <p:spPr>
          <a:xfrm flipV="1">
            <a:off x="1944198" y="2682313"/>
            <a:ext cx="0" cy="281917"/>
          </a:xfrm>
          <a:prstGeom prst="straightConnector1">
            <a:avLst/>
          </a:prstGeom>
          <a:noFill/>
          <a:ln w="19050" cap="flat" cmpd="sng">
            <a:solidFill>
              <a:srgbClr val="52C9B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280;p27">
            <a:extLst>
              <a:ext uri="{FF2B5EF4-FFF2-40B4-BE49-F238E27FC236}">
                <a16:creationId xmlns:a16="http://schemas.microsoft.com/office/drawing/2014/main" id="{D87AC622-9E30-E249-1AE3-C207FBD3FAB2}"/>
              </a:ext>
            </a:extLst>
          </p:cNvPr>
          <p:cNvCxnSpPr>
            <a:cxnSpLocks/>
          </p:cNvCxnSpPr>
          <p:nvPr/>
        </p:nvCxnSpPr>
        <p:spPr>
          <a:xfrm flipV="1">
            <a:off x="1936823" y="3505027"/>
            <a:ext cx="7375" cy="329687"/>
          </a:xfrm>
          <a:prstGeom prst="straightConnector1">
            <a:avLst/>
          </a:prstGeom>
          <a:noFill/>
          <a:ln w="19050" cap="flat" cmpd="sng">
            <a:solidFill>
              <a:srgbClr val="FF596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A272E666-FA18-B089-F857-C7416BFE6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74" y="3787750"/>
            <a:ext cx="1092298" cy="1091065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5A069AC7-EB5D-F3CC-A92E-0810386AB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277" y="1884238"/>
            <a:ext cx="1135841" cy="653996"/>
          </a:xfrm>
          <a:prstGeom prst="rect">
            <a:avLst/>
          </a:prstGeom>
        </p:spPr>
      </p:pic>
      <p:cxnSp>
        <p:nvCxnSpPr>
          <p:cNvPr id="39" name="Google Shape;280;p27">
            <a:extLst>
              <a:ext uri="{FF2B5EF4-FFF2-40B4-BE49-F238E27FC236}">
                <a16:creationId xmlns:a16="http://schemas.microsoft.com/office/drawing/2014/main" id="{657A9F70-6D5F-5EC5-8C22-602C67132C73}"/>
              </a:ext>
            </a:extLst>
          </p:cNvPr>
          <p:cNvCxnSpPr>
            <a:cxnSpLocks/>
          </p:cNvCxnSpPr>
          <p:nvPr/>
        </p:nvCxnSpPr>
        <p:spPr>
          <a:xfrm flipV="1">
            <a:off x="1912521" y="1511480"/>
            <a:ext cx="7375" cy="329687"/>
          </a:xfrm>
          <a:prstGeom prst="straightConnector1">
            <a:avLst/>
          </a:prstGeom>
          <a:noFill/>
          <a:ln w="19050" cap="flat" cmpd="sng">
            <a:solidFill>
              <a:srgbClr val="FF596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2032C8-9B93-2144-958E-CBA3A919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85"/>
          <a:stretch/>
        </p:blipFill>
        <p:spPr>
          <a:xfrm>
            <a:off x="148027" y="21725"/>
            <a:ext cx="8322361" cy="5080000"/>
          </a:xfrm>
          <a:prstGeom prst="rect">
            <a:avLst/>
          </a:prstGeom>
        </p:spPr>
      </p:pic>
      <p:grpSp>
        <p:nvGrpSpPr>
          <p:cNvPr id="52" name="Google Shape;594;p31">
            <a:extLst>
              <a:ext uri="{FF2B5EF4-FFF2-40B4-BE49-F238E27FC236}">
                <a16:creationId xmlns:a16="http://schemas.microsoft.com/office/drawing/2014/main" id="{B0EB0263-560E-D120-EAC8-D9BEB708885E}"/>
              </a:ext>
            </a:extLst>
          </p:cNvPr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3" name="Google Shape;595;p31">
              <a:extLst>
                <a:ext uri="{FF2B5EF4-FFF2-40B4-BE49-F238E27FC236}">
                  <a16:creationId xmlns:a16="http://schemas.microsoft.com/office/drawing/2014/main" id="{431FEE0E-5B40-D111-89A7-B929FCB63139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96;p31">
              <a:extLst>
                <a:ext uri="{FF2B5EF4-FFF2-40B4-BE49-F238E27FC236}">
                  <a16:creationId xmlns:a16="http://schemas.microsoft.com/office/drawing/2014/main" id="{4F5E1B49-660A-F821-4A21-0C8AD5DA326F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65;p31">
            <a:extLst>
              <a:ext uri="{FF2B5EF4-FFF2-40B4-BE49-F238E27FC236}">
                <a16:creationId xmlns:a16="http://schemas.microsoft.com/office/drawing/2014/main" id="{9C825A5A-646A-0C1F-A479-8DD24B698AF3}"/>
              </a:ext>
            </a:extLst>
          </p:cNvPr>
          <p:cNvSpPr txBox="1"/>
          <p:nvPr/>
        </p:nvSpPr>
        <p:spPr>
          <a:xfrm>
            <a:off x="2305098" y="-23171"/>
            <a:ext cx="362752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A0A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Our App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435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7209B2-0C7D-F8AC-DB1F-799D3172C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0"/>
          <a:stretch/>
        </p:blipFill>
        <p:spPr>
          <a:xfrm>
            <a:off x="182880" y="0"/>
            <a:ext cx="8287509" cy="5143500"/>
          </a:xfrm>
          <a:prstGeom prst="rect">
            <a:avLst/>
          </a:prstGeom>
        </p:spPr>
      </p:pic>
      <p:grpSp>
        <p:nvGrpSpPr>
          <p:cNvPr id="30" name="Google Shape;594;p31">
            <a:extLst>
              <a:ext uri="{FF2B5EF4-FFF2-40B4-BE49-F238E27FC236}">
                <a16:creationId xmlns:a16="http://schemas.microsoft.com/office/drawing/2014/main" id="{6F71F381-1016-42FF-43FE-6396149DEE14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31" name="Google Shape;595;p31">
              <a:extLst>
                <a:ext uri="{FF2B5EF4-FFF2-40B4-BE49-F238E27FC236}">
                  <a16:creationId xmlns:a16="http://schemas.microsoft.com/office/drawing/2014/main" id="{F4E1BA47-1390-2665-C4DD-36AE1DAFE433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6;p31">
              <a:extLst>
                <a:ext uri="{FF2B5EF4-FFF2-40B4-BE49-F238E27FC236}">
                  <a16:creationId xmlns:a16="http://schemas.microsoft.com/office/drawing/2014/main" id="{F401408F-4BD9-382A-3A3D-0DC5E04B2A57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2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5"/>
          <p:cNvGrpSpPr/>
          <p:nvPr/>
        </p:nvGrpSpPr>
        <p:grpSpPr>
          <a:xfrm>
            <a:off x="-7280269" y="14748"/>
            <a:ext cx="8118921" cy="5143500"/>
            <a:chOff x="-9296849" y="0"/>
            <a:chExt cx="12482920" cy="6858000"/>
          </a:xfrm>
        </p:grpSpPr>
        <p:sp>
          <p:nvSpPr>
            <p:cNvPr id="154" name="Google Shape;154;p25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-7595810" y="0"/>
            <a:ext cx="8312709" cy="5143500"/>
            <a:chOff x="-9766749" y="0"/>
            <a:chExt cx="12482921" cy="6858000"/>
          </a:xfrm>
        </p:grpSpPr>
        <p:sp>
          <p:nvSpPr>
            <p:cNvPr id="158" name="Google Shape;158;p25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5"/>
          <p:cNvGrpSpPr/>
          <p:nvPr/>
        </p:nvGrpSpPr>
        <p:grpSpPr>
          <a:xfrm>
            <a:off x="-7895281" y="0"/>
            <a:ext cx="8500541" cy="5143500"/>
            <a:chOff x="-10231068" y="0"/>
            <a:chExt cx="12482922" cy="6858000"/>
          </a:xfrm>
        </p:grpSpPr>
        <p:sp>
          <p:nvSpPr>
            <p:cNvPr id="162" name="Google Shape;162;p25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-8195473" y="0"/>
            <a:ext cx="8678692" cy="5143500"/>
            <a:chOff x="-10684854" y="0"/>
            <a:chExt cx="12482923" cy="6858000"/>
          </a:xfrm>
        </p:grpSpPr>
        <p:sp>
          <p:nvSpPr>
            <p:cNvPr id="166" name="Google Shape;166;p25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-8486650" y="0"/>
            <a:ext cx="8848359" cy="5143500"/>
            <a:chOff x="-11138114" y="0"/>
            <a:chExt cx="12482923" cy="6858000"/>
          </a:xfrm>
        </p:grpSpPr>
        <p:sp>
          <p:nvSpPr>
            <p:cNvPr id="170" name="Google Shape;170;p25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-8796710" y="0"/>
            <a:ext cx="9029851" cy="5143500"/>
            <a:chOff x="-11600297" y="0"/>
            <a:chExt cx="12482924" cy="6858000"/>
          </a:xfrm>
        </p:grpSpPr>
        <p:sp>
          <p:nvSpPr>
            <p:cNvPr id="174" name="Google Shape;174;p25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-9081841" y="-3572"/>
            <a:ext cx="9189729" cy="5147072"/>
            <a:chOff x="-12129822" y="-4763"/>
            <a:chExt cx="12482924" cy="6862763"/>
          </a:xfrm>
        </p:grpSpPr>
        <p:sp>
          <p:nvSpPr>
            <p:cNvPr id="178" name="Google Shape;178;p25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425;p29">
            <a:extLst>
              <a:ext uri="{FF2B5EF4-FFF2-40B4-BE49-F238E27FC236}">
                <a16:creationId xmlns:a16="http://schemas.microsoft.com/office/drawing/2014/main" id="{DF63C9E2-7328-6784-20C6-2C1A76284029}"/>
              </a:ext>
            </a:extLst>
          </p:cNvPr>
          <p:cNvSpPr txBox="1"/>
          <p:nvPr/>
        </p:nvSpPr>
        <p:spPr>
          <a:xfrm>
            <a:off x="3281781" y="112272"/>
            <a:ext cx="3627523" cy="48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5D737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</a:t>
            </a:r>
            <a:endParaRPr sz="1100" dirty="0"/>
          </a:p>
        </p:txBody>
      </p:sp>
      <p:sp>
        <p:nvSpPr>
          <p:cNvPr id="59" name="Google Shape;428;p29">
            <a:extLst>
              <a:ext uri="{FF2B5EF4-FFF2-40B4-BE49-F238E27FC236}">
                <a16:creationId xmlns:a16="http://schemas.microsoft.com/office/drawing/2014/main" id="{03B2AF31-D231-71E8-A1B9-123C03D384C7}"/>
              </a:ext>
            </a:extLst>
          </p:cNvPr>
          <p:cNvSpPr/>
          <p:nvPr/>
        </p:nvSpPr>
        <p:spPr>
          <a:xfrm>
            <a:off x="2472298" y="1094334"/>
            <a:ext cx="1207765" cy="1207765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431;p29">
            <a:extLst>
              <a:ext uri="{FF2B5EF4-FFF2-40B4-BE49-F238E27FC236}">
                <a16:creationId xmlns:a16="http://schemas.microsoft.com/office/drawing/2014/main" id="{D805E6FF-6019-B351-EA9A-DDBDE28E1FD3}"/>
              </a:ext>
            </a:extLst>
          </p:cNvPr>
          <p:cNvSpPr/>
          <p:nvPr/>
        </p:nvSpPr>
        <p:spPr>
          <a:xfrm>
            <a:off x="4493485" y="1073008"/>
            <a:ext cx="1242508" cy="1242508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434;p29">
            <a:extLst>
              <a:ext uri="{FF2B5EF4-FFF2-40B4-BE49-F238E27FC236}">
                <a16:creationId xmlns:a16="http://schemas.microsoft.com/office/drawing/2014/main" id="{45547B59-4931-1251-0E66-9B1A998F7B30}"/>
              </a:ext>
            </a:extLst>
          </p:cNvPr>
          <p:cNvSpPr/>
          <p:nvPr/>
        </p:nvSpPr>
        <p:spPr>
          <a:xfrm>
            <a:off x="6570330" y="1069924"/>
            <a:ext cx="1248676" cy="1248676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445;p29">
            <a:extLst>
              <a:ext uri="{FF2B5EF4-FFF2-40B4-BE49-F238E27FC236}">
                <a16:creationId xmlns:a16="http://schemas.microsoft.com/office/drawing/2014/main" id="{DF8AA0A7-AC1B-86E2-04C9-352F92FFAE9B}"/>
              </a:ext>
            </a:extLst>
          </p:cNvPr>
          <p:cNvGrpSpPr/>
          <p:nvPr/>
        </p:nvGrpSpPr>
        <p:grpSpPr>
          <a:xfrm>
            <a:off x="2290484" y="2289304"/>
            <a:ext cx="1583419" cy="662050"/>
            <a:chOff x="466264" y="4309420"/>
            <a:chExt cx="3803506" cy="1417246"/>
          </a:xfrm>
        </p:grpSpPr>
        <p:sp>
          <p:nvSpPr>
            <p:cNvPr id="77" name="Google Shape;446;p29">
              <a:extLst>
                <a:ext uri="{FF2B5EF4-FFF2-40B4-BE49-F238E27FC236}">
                  <a16:creationId xmlns:a16="http://schemas.microsoft.com/office/drawing/2014/main" id="{2D919454-8243-DDFB-E7F2-1F6C6B3C699B}"/>
                </a:ext>
              </a:extLst>
            </p:cNvPr>
            <p:cNvSpPr txBox="1"/>
            <p:nvPr/>
          </p:nvSpPr>
          <p:spPr>
            <a:xfrm>
              <a:off x="999563" y="4309420"/>
              <a:ext cx="2644772" cy="74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 dirty="0">
                  <a:solidFill>
                    <a:srgbClr val="FF5969"/>
                  </a:solidFill>
                  <a:latin typeface="Twentieth Century"/>
                  <a:sym typeface="Twentieth Century"/>
                </a:rPr>
                <a:t>Abigail</a:t>
              </a:r>
              <a:endParaRPr lang="en-ZA" sz="1100" dirty="0"/>
            </a:p>
          </p:txBody>
        </p:sp>
        <p:sp>
          <p:nvSpPr>
            <p:cNvPr id="78" name="Google Shape;447;p29">
              <a:extLst>
                <a:ext uri="{FF2B5EF4-FFF2-40B4-BE49-F238E27FC236}">
                  <a16:creationId xmlns:a16="http://schemas.microsoft.com/office/drawing/2014/main" id="{70134551-09B6-7AA3-D7AC-4630A36342D8}"/>
                </a:ext>
              </a:extLst>
            </p:cNvPr>
            <p:cNvSpPr txBox="1"/>
            <p:nvPr/>
          </p:nvSpPr>
          <p:spPr>
            <a:xfrm>
              <a:off x="466264" y="4853747"/>
              <a:ext cx="3803506" cy="872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A5A5A5"/>
                  </a:solidFill>
                  <a:latin typeface="Twentieth Century"/>
                  <a:sym typeface="Twentieth Century"/>
                </a:rPr>
                <a:t>Manager / Data Analyst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100" dirty="0">
                <a:solidFill>
                  <a:srgbClr val="A5A5A5"/>
                </a:solidFill>
                <a:latin typeface="Twentieth Century"/>
                <a:sym typeface="Twentieth Century"/>
              </a:endParaRPr>
            </a:p>
          </p:txBody>
        </p:sp>
      </p:grpSp>
      <p:grpSp>
        <p:nvGrpSpPr>
          <p:cNvPr id="79" name="Google Shape;449;p29">
            <a:extLst>
              <a:ext uri="{FF2B5EF4-FFF2-40B4-BE49-F238E27FC236}">
                <a16:creationId xmlns:a16="http://schemas.microsoft.com/office/drawing/2014/main" id="{6AC92018-E7B1-4A46-3B06-F821B40C1485}"/>
              </a:ext>
            </a:extLst>
          </p:cNvPr>
          <p:cNvGrpSpPr/>
          <p:nvPr/>
        </p:nvGrpSpPr>
        <p:grpSpPr>
          <a:xfrm>
            <a:off x="4342925" y="2268529"/>
            <a:ext cx="1583419" cy="669771"/>
            <a:chOff x="3344736" y="4416136"/>
            <a:chExt cx="2644771" cy="1118712"/>
          </a:xfrm>
        </p:grpSpPr>
        <p:sp>
          <p:nvSpPr>
            <p:cNvPr id="80" name="Google Shape;450;p29">
              <a:extLst>
                <a:ext uri="{FF2B5EF4-FFF2-40B4-BE49-F238E27FC236}">
                  <a16:creationId xmlns:a16="http://schemas.microsoft.com/office/drawing/2014/main" id="{248950B8-34A4-9F3F-D187-EE7B622E990E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578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 dirty="0" err="1">
                  <a:solidFill>
                    <a:srgbClr val="FEC630"/>
                  </a:solidFill>
                  <a:latin typeface="Twentieth Century"/>
                  <a:sym typeface="Twentieth Century"/>
                </a:rPr>
                <a:t>Zothandwa</a:t>
              </a:r>
              <a:endParaRPr lang="en-ZA" sz="1100" dirty="0"/>
            </a:p>
          </p:txBody>
        </p:sp>
        <p:sp>
          <p:nvSpPr>
            <p:cNvPr id="81" name="Google Shape;451;p29">
              <a:extLst>
                <a:ext uri="{FF2B5EF4-FFF2-40B4-BE49-F238E27FC236}">
                  <a16:creationId xmlns:a16="http://schemas.microsoft.com/office/drawing/2014/main" id="{5D3BB90B-B24C-BADF-89DF-0E51E05BB464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68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A5A5A5"/>
                  </a:solidFill>
                  <a:latin typeface="Twentieth Century"/>
                  <a:sym typeface="Twentieth Century"/>
                </a:rPr>
                <a:t>Data </a:t>
              </a:r>
              <a:r>
                <a:rPr lang="en-ZA" sz="1100" dirty="0">
                  <a:solidFill>
                    <a:srgbClr val="A5A5A5"/>
                  </a:solidFill>
                  <a:latin typeface="Twentieth Century"/>
                  <a:sym typeface="Twentieth Century"/>
                </a:rPr>
                <a:t>Modeler</a:t>
              </a:r>
              <a:endParaRPr lang="en" sz="1100" dirty="0">
                <a:solidFill>
                  <a:srgbClr val="A5A5A5"/>
                </a:solidFill>
                <a:latin typeface="Twentieth Century"/>
                <a:sym typeface="Twentieth Centur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grpSp>
        <p:nvGrpSpPr>
          <p:cNvPr id="82" name="Google Shape;453;p29">
            <a:extLst>
              <a:ext uri="{FF2B5EF4-FFF2-40B4-BE49-F238E27FC236}">
                <a16:creationId xmlns:a16="http://schemas.microsoft.com/office/drawing/2014/main" id="{AA28E6A7-9EF1-557D-0CF8-D2C75D653EC8}"/>
              </a:ext>
            </a:extLst>
          </p:cNvPr>
          <p:cNvGrpSpPr/>
          <p:nvPr/>
        </p:nvGrpSpPr>
        <p:grpSpPr>
          <a:xfrm>
            <a:off x="6422605" y="2294506"/>
            <a:ext cx="1583419" cy="931381"/>
            <a:chOff x="6392877" y="4416136"/>
            <a:chExt cx="2644771" cy="1555676"/>
          </a:xfrm>
        </p:grpSpPr>
        <p:sp>
          <p:nvSpPr>
            <p:cNvPr id="83" name="Google Shape;454;p29">
              <a:extLst>
                <a:ext uri="{FF2B5EF4-FFF2-40B4-BE49-F238E27FC236}">
                  <a16:creationId xmlns:a16="http://schemas.microsoft.com/office/drawing/2014/main" id="{639A989D-B134-0BE9-FBD6-035C69F0A463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57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5D7373"/>
                  </a:solidFill>
                  <a:latin typeface="Twentieth Century"/>
                  <a:sym typeface="Twentieth Century"/>
                </a:rPr>
                <a:t>Aphiwe</a:t>
              </a:r>
              <a:endParaRPr sz="1100" dirty="0"/>
            </a:p>
          </p:txBody>
        </p:sp>
        <p:sp>
          <p:nvSpPr>
            <p:cNvPr id="84" name="Google Shape;455;p29">
              <a:extLst>
                <a:ext uri="{FF2B5EF4-FFF2-40B4-BE49-F238E27FC236}">
                  <a16:creationId xmlns:a16="http://schemas.microsoft.com/office/drawing/2014/main" id="{9A090566-661D-B336-D930-17683F89233D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111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100" dirty="0">
                  <a:solidFill>
                    <a:srgbClr val="A5A5A5"/>
                  </a:solidFill>
                  <a:latin typeface="Twentieth Century"/>
                  <a:sym typeface="Twentieth Century"/>
                </a:rPr>
                <a:t>Data Scientist</a:t>
              </a:r>
              <a:endParaRPr lang="en-ZA" sz="1400" dirty="0">
                <a:solidFill>
                  <a:srgbClr val="A5A5A5"/>
                </a:solidFill>
                <a:latin typeface="Twentieth Century"/>
                <a:sym typeface="Twentieth Centur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ZA" sz="14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400" dirty="0">
                <a:solidFill>
                  <a:srgbClr val="A5A5A5"/>
                </a:solidFill>
                <a:latin typeface="Twentieth Century"/>
                <a:sym typeface="Twentieth Century"/>
              </a:endParaRPr>
            </a:p>
          </p:txBody>
        </p:sp>
      </p:grpSp>
      <p:sp>
        <p:nvSpPr>
          <p:cNvPr id="86" name="Google Shape;428;p29">
            <a:extLst>
              <a:ext uri="{FF2B5EF4-FFF2-40B4-BE49-F238E27FC236}">
                <a16:creationId xmlns:a16="http://schemas.microsoft.com/office/drawing/2014/main" id="{D4A8F2FF-4248-6D7A-6DD7-1C17133D1754}"/>
              </a:ext>
            </a:extLst>
          </p:cNvPr>
          <p:cNvSpPr/>
          <p:nvPr/>
        </p:nvSpPr>
        <p:spPr>
          <a:xfrm>
            <a:off x="2545723" y="3107338"/>
            <a:ext cx="1101032" cy="1101032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431;p29">
            <a:extLst>
              <a:ext uri="{FF2B5EF4-FFF2-40B4-BE49-F238E27FC236}">
                <a16:creationId xmlns:a16="http://schemas.microsoft.com/office/drawing/2014/main" id="{C4012976-FFD7-DEB0-128C-00AF2E194890}"/>
              </a:ext>
            </a:extLst>
          </p:cNvPr>
          <p:cNvSpPr/>
          <p:nvPr/>
        </p:nvSpPr>
        <p:spPr>
          <a:xfrm>
            <a:off x="4570190" y="3090160"/>
            <a:ext cx="1132705" cy="1132705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34;p29">
            <a:extLst>
              <a:ext uri="{FF2B5EF4-FFF2-40B4-BE49-F238E27FC236}">
                <a16:creationId xmlns:a16="http://schemas.microsoft.com/office/drawing/2014/main" id="{88BAC4EC-9CF6-BEBB-24B4-3E1DC096A26E}"/>
              </a:ext>
            </a:extLst>
          </p:cNvPr>
          <p:cNvSpPr/>
          <p:nvPr/>
        </p:nvSpPr>
        <p:spPr>
          <a:xfrm>
            <a:off x="6647264" y="3086842"/>
            <a:ext cx="1138328" cy="1138328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445;p29">
            <a:extLst>
              <a:ext uri="{FF2B5EF4-FFF2-40B4-BE49-F238E27FC236}">
                <a16:creationId xmlns:a16="http://schemas.microsoft.com/office/drawing/2014/main" id="{0C059A93-473D-C3BA-7FAD-BFA0D685B944}"/>
              </a:ext>
            </a:extLst>
          </p:cNvPr>
          <p:cNvGrpSpPr/>
          <p:nvPr/>
        </p:nvGrpSpPr>
        <p:grpSpPr>
          <a:xfrm>
            <a:off x="2234104" y="4222866"/>
            <a:ext cx="1724270" cy="487411"/>
            <a:chOff x="-48185" y="4397684"/>
            <a:chExt cx="3159222" cy="893038"/>
          </a:xfrm>
        </p:grpSpPr>
        <p:sp>
          <p:nvSpPr>
            <p:cNvPr id="104" name="Google Shape;446;p29">
              <a:extLst>
                <a:ext uri="{FF2B5EF4-FFF2-40B4-BE49-F238E27FC236}">
                  <a16:creationId xmlns:a16="http://schemas.microsoft.com/office/drawing/2014/main" id="{6F05CA39-76AF-FB25-675F-DDA6912E4F49}"/>
                </a:ext>
              </a:extLst>
            </p:cNvPr>
            <p:cNvSpPr txBox="1"/>
            <p:nvPr/>
          </p:nvSpPr>
          <p:spPr>
            <a:xfrm>
              <a:off x="126269" y="4397684"/>
              <a:ext cx="2644773" cy="634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5969"/>
                  </a:solidFill>
                  <a:latin typeface="Twentieth Century"/>
                  <a:sym typeface="Twentieth Century"/>
                </a:rPr>
                <a:t>Velly</a:t>
              </a:r>
              <a:endParaRPr sz="1100" dirty="0"/>
            </a:p>
          </p:txBody>
        </p:sp>
        <p:sp>
          <p:nvSpPr>
            <p:cNvPr id="105" name="Google Shape;447;p29">
              <a:extLst>
                <a:ext uri="{FF2B5EF4-FFF2-40B4-BE49-F238E27FC236}">
                  <a16:creationId xmlns:a16="http://schemas.microsoft.com/office/drawing/2014/main" id="{BB4EDFFE-9D19-4C8B-976E-DD85E452CE38}"/>
                </a:ext>
              </a:extLst>
            </p:cNvPr>
            <p:cNvSpPr txBox="1"/>
            <p:nvPr/>
          </p:nvSpPr>
          <p:spPr>
            <a:xfrm>
              <a:off x="-48185" y="4853746"/>
              <a:ext cx="3159222" cy="436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100" dirty="0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Developer / Data Engineer</a:t>
              </a:r>
              <a:endParaRPr lang="en-ZA" sz="1100" dirty="0"/>
            </a:p>
          </p:txBody>
        </p:sp>
      </p:grpSp>
      <p:grpSp>
        <p:nvGrpSpPr>
          <p:cNvPr id="106" name="Google Shape;449;p29">
            <a:extLst>
              <a:ext uri="{FF2B5EF4-FFF2-40B4-BE49-F238E27FC236}">
                <a16:creationId xmlns:a16="http://schemas.microsoft.com/office/drawing/2014/main" id="{806F470E-F415-7217-880F-79C0E4B99C31}"/>
              </a:ext>
            </a:extLst>
          </p:cNvPr>
          <p:cNvGrpSpPr/>
          <p:nvPr/>
        </p:nvGrpSpPr>
        <p:grpSpPr>
          <a:xfrm>
            <a:off x="4392994" y="4232937"/>
            <a:ext cx="1443489" cy="477340"/>
            <a:chOff x="3344736" y="4416136"/>
            <a:chExt cx="2644771" cy="874586"/>
          </a:xfrm>
        </p:grpSpPr>
        <p:sp>
          <p:nvSpPr>
            <p:cNvPr id="107" name="Google Shape;450;p29">
              <a:extLst>
                <a:ext uri="{FF2B5EF4-FFF2-40B4-BE49-F238E27FC236}">
                  <a16:creationId xmlns:a16="http://schemas.microsoft.com/office/drawing/2014/main" id="{B13398DB-BD60-D6D5-5060-B47A94486B8C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634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EC63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Mapule</a:t>
              </a:r>
              <a:endParaRPr sz="1100" dirty="0"/>
            </a:p>
          </p:txBody>
        </p:sp>
        <p:sp>
          <p:nvSpPr>
            <p:cNvPr id="108" name="Google Shape;451;p29">
              <a:extLst>
                <a:ext uri="{FF2B5EF4-FFF2-40B4-BE49-F238E27FC236}">
                  <a16:creationId xmlns:a16="http://schemas.microsoft.com/office/drawing/2014/main" id="{300F9035-5559-3391-BBD2-67C4D29F7E1F}"/>
                </a:ext>
              </a:extLst>
            </p:cNvPr>
            <p:cNvSpPr txBox="1"/>
            <p:nvPr/>
          </p:nvSpPr>
          <p:spPr>
            <a:xfrm>
              <a:off x="3344736" y="4853746"/>
              <a:ext cx="2644771" cy="436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100" dirty="0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Quantitative analyst</a:t>
              </a:r>
              <a:endParaRPr sz="1100" dirty="0"/>
            </a:p>
          </p:txBody>
        </p:sp>
      </p:grpSp>
      <p:grpSp>
        <p:nvGrpSpPr>
          <p:cNvPr id="109" name="Google Shape;453;p29">
            <a:extLst>
              <a:ext uri="{FF2B5EF4-FFF2-40B4-BE49-F238E27FC236}">
                <a16:creationId xmlns:a16="http://schemas.microsoft.com/office/drawing/2014/main" id="{DFE84DEC-394A-1B14-FD36-2B832E62ED2B}"/>
              </a:ext>
            </a:extLst>
          </p:cNvPr>
          <p:cNvGrpSpPr/>
          <p:nvPr/>
        </p:nvGrpSpPr>
        <p:grpSpPr>
          <a:xfrm>
            <a:off x="6349800" y="4232937"/>
            <a:ext cx="1729027" cy="477340"/>
            <a:chOff x="6229253" y="4416136"/>
            <a:chExt cx="3167936" cy="874586"/>
          </a:xfrm>
        </p:grpSpPr>
        <p:sp>
          <p:nvSpPr>
            <p:cNvPr id="110" name="Google Shape;454;p29">
              <a:extLst>
                <a:ext uri="{FF2B5EF4-FFF2-40B4-BE49-F238E27FC236}">
                  <a16:creationId xmlns:a16="http://schemas.microsoft.com/office/drawing/2014/main" id="{9D9A8881-2FCF-AEDA-E359-CE434EE414A8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634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5D7373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Gomolemo</a:t>
              </a:r>
              <a:endParaRPr sz="1100" dirty="0"/>
            </a:p>
          </p:txBody>
        </p:sp>
        <p:sp>
          <p:nvSpPr>
            <p:cNvPr id="111" name="Google Shape;455;p29">
              <a:extLst>
                <a:ext uri="{FF2B5EF4-FFF2-40B4-BE49-F238E27FC236}">
                  <a16:creationId xmlns:a16="http://schemas.microsoft.com/office/drawing/2014/main" id="{0A8072B1-91F4-2CBB-A93E-F23535FC0153}"/>
                </a:ext>
              </a:extLst>
            </p:cNvPr>
            <p:cNvSpPr txBox="1"/>
            <p:nvPr/>
          </p:nvSpPr>
          <p:spPr>
            <a:xfrm>
              <a:off x="6229253" y="4853746"/>
              <a:ext cx="3167936" cy="436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100" dirty="0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Machine learning engineer</a:t>
              </a:r>
              <a:endParaRPr sz="1100" dirty="0"/>
            </a:p>
          </p:txBody>
        </p:sp>
      </p:grpSp>
      <p:pic>
        <p:nvPicPr>
          <p:cNvPr id="16" name="Picture 15" descr="A person smiling in front of a red wall&#10;&#10;Description automatically generated with medium confidence">
            <a:extLst>
              <a:ext uri="{FF2B5EF4-FFF2-40B4-BE49-F238E27FC236}">
                <a16:creationId xmlns:a16="http://schemas.microsoft.com/office/drawing/2014/main" id="{39BA50DE-C2E2-5383-C9EB-13F1E8B7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75" y="3157372"/>
            <a:ext cx="1007675" cy="1007675"/>
          </a:xfrm>
          <a:prstGeom prst="flowChartConnector">
            <a:avLst/>
          </a:prstGeom>
        </p:spPr>
      </p:pic>
      <p:grpSp>
        <p:nvGrpSpPr>
          <p:cNvPr id="205" name="Google Shape;436;p29">
            <a:extLst>
              <a:ext uri="{FF2B5EF4-FFF2-40B4-BE49-F238E27FC236}">
                <a16:creationId xmlns:a16="http://schemas.microsoft.com/office/drawing/2014/main" id="{545EE8D8-DBA4-404B-0700-881F3B2EA1F8}"/>
              </a:ext>
            </a:extLst>
          </p:cNvPr>
          <p:cNvGrpSpPr/>
          <p:nvPr/>
        </p:nvGrpSpPr>
        <p:grpSpPr>
          <a:xfrm>
            <a:off x="2566276" y="3107338"/>
            <a:ext cx="361644" cy="317489"/>
            <a:chOff x="655089" y="2123782"/>
            <a:chExt cx="662608" cy="581701"/>
          </a:xfrm>
        </p:grpSpPr>
        <p:sp>
          <p:nvSpPr>
            <p:cNvPr id="206" name="Google Shape;437;p29">
              <a:extLst>
                <a:ext uri="{FF2B5EF4-FFF2-40B4-BE49-F238E27FC236}">
                  <a16:creationId xmlns:a16="http://schemas.microsoft.com/office/drawing/2014/main" id="{5C984C58-4CA9-8746-5C6C-34E16F70F27A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438;p29">
              <a:extLst>
                <a:ext uri="{FF2B5EF4-FFF2-40B4-BE49-F238E27FC236}">
                  <a16:creationId xmlns:a16="http://schemas.microsoft.com/office/drawing/2014/main" id="{A8FB341D-9A5B-B0AE-6B7B-AEE78F901B92}"/>
                </a:ext>
              </a:extLst>
            </p:cNvPr>
            <p:cNvSpPr txBox="1"/>
            <p:nvPr/>
          </p:nvSpPr>
          <p:spPr>
            <a:xfrm>
              <a:off x="655089" y="2127534"/>
              <a:ext cx="662608" cy="577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04</a:t>
              </a:r>
              <a:endParaRPr sz="1600" dirty="0"/>
            </a:p>
          </p:txBody>
        </p:sp>
      </p:grpSp>
      <p:grpSp>
        <p:nvGrpSpPr>
          <p:cNvPr id="217" name="Google Shape;177;p25">
            <a:extLst>
              <a:ext uri="{FF2B5EF4-FFF2-40B4-BE49-F238E27FC236}">
                <a16:creationId xmlns:a16="http://schemas.microsoft.com/office/drawing/2014/main" id="{676D939D-FC26-0B25-136F-BE5FE4538D38}"/>
              </a:ext>
            </a:extLst>
          </p:cNvPr>
          <p:cNvGrpSpPr/>
          <p:nvPr/>
        </p:nvGrpSpPr>
        <p:grpSpPr>
          <a:xfrm>
            <a:off x="-9084219" y="-3572"/>
            <a:ext cx="9189729" cy="5147072"/>
            <a:chOff x="-12129822" y="-4763"/>
            <a:chExt cx="12482924" cy="6862763"/>
          </a:xfrm>
        </p:grpSpPr>
        <p:sp>
          <p:nvSpPr>
            <p:cNvPr id="218" name="Google Shape;178;p25">
              <a:extLst>
                <a:ext uri="{FF2B5EF4-FFF2-40B4-BE49-F238E27FC236}">
                  <a16:creationId xmlns:a16="http://schemas.microsoft.com/office/drawing/2014/main" id="{C5ACBD4B-08C1-01D4-D7DD-02BAB2FAA7D4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179;p25">
              <a:extLst>
                <a:ext uri="{FF2B5EF4-FFF2-40B4-BE49-F238E27FC236}">
                  <a16:creationId xmlns:a16="http://schemas.microsoft.com/office/drawing/2014/main" id="{A169C9AB-40C5-C758-1A7F-412B73210A47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173;p25">
            <a:extLst>
              <a:ext uri="{FF2B5EF4-FFF2-40B4-BE49-F238E27FC236}">
                <a16:creationId xmlns:a16="http://schemas.microsoft.com/office/drawing/2014/main" id="{13B41FB6-E532-D0D4-D1DC-B96B13B230E4}"/>
              </a:ext>
            </a:extLst>
          </p:cNvPr>
          <p:cNvGrpSpPr/>
          <p:nvPr/>
        </p:nvGrpSpPr>
        <p:grpSpPr>
          <a:xfrm>
            <a:off x="-8797451" y="0"/>
            <a:ext cx="9029851" cy="5143500"/>
            <a:chOff x="-11600297" y="0"/>
            <a:chExt cx="12482924" cy="6858000"/>
          </a:xfrm>
        </p:grpSpPr>
        <p:sp>
          <p:nvSpPr>
            <p:cNvPr id="221" name="Google Shape;174;p25">
              <a:extLst>
                <a:ext uri="{FF2B5EF4-FFF2-40B4-BE49-F238E27FC236}">
                  <a16:creationId xmlns:a16="http://schemas.microsoft.com/office/drawing/2014/main" id="{17D5D364-2FBA-52E0-F7ED-A733A7BB678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75;p25">
              <a:extLst>
                <a:ext uri="{FF2B5EF4-FFF2-40B4-BE49-F238E27FC236}">
                  <a16:creationId xmlns:a16="http://schemas.microsoft.com/office/drawing/2014/main" id="{35B807C9-0805-CEE7-3C70-19B7BF32D60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177;p25">
            <a:extLst>
              <a:ext uri="{FF2B5EF4-FFF2-40B4-BE49-F238E27FC236}">
                <a16:creationId xmlns:a16="http://schemas.microsoft.com/office/drawing/2014/main" id="{42946FA9-B445-577E-FB2D-666529325655}"/>
              </a:ext>
            </a:extLst>
          </p:cNvPr>
          <p:cNvGrpSpPr/>
          <p:nvPr/>
        </p:nvGrpSpPr>
        <p:grpSpPr>
          <a:xfrm>
            <a:off x="-9084960" y="-3572"/>
            <a:ext cx="9189729" cy="5147072"/>
            <a:chOff x="-12129822" y="-4763"/>
            <a:chExt cx="12482924" cy="6862763"/>
          </a:xfrm>
        </p:grpSpPr>
        <p:sp>
          <p:nvSpPr>
            <p:cNvPr id="224" name="Google Shape;178;p25">
              <a:extLst>
                <a:ext uri="{FF2B5EF4-FFF2-40B4-BE49-F238E27FC236}">
                  <a16:creationId xmlns:a16="http://schemas.microsoft.com/office/drawing/2014/main" id="{5517D03A-DE61-9147-2FA0-A8AB77BE4842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79;p25">
              <a:extLst>
                <a:ext uri="{FF2B5EF4-FFF2-40B4-BE49-F238E27FC236}">
                  <a16:creationId xmlns:a16="http://schemas.microsoft.com/office/drawing/2014/main" id="{7B81A35D-B850-EDD2-0818-F21866FCAF5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157;p25">
            <a:extLst>
              <a:ext uri="{FF2B5EF4-FFF2-40B4-BE49-F238E27FC236}">
                <a16:creationId xmlns:a16="http://schemas.microsoft.com/office/drawing/2014/main" id="{15DB0E42-E0C3-DC9B-6568-698C39F53712}"/>
              </a:ext>
            </a:extLst>
          </p:cNvPr>
          <p:cNvGrpSpPr/>
          <p:nvPr/>
        </p:nvGrpSpPr>
        <p:grpSpPr>
          <a:xfrm>
            <a:off x="-7593047" y="0"/>
            <a:ext cx="8312709" cy="5143500"/>
            <a:chOff x="-9766749" y="0"/>
            <a:chExt cx="12482921" cy="6858000"/>
          </a:xfrm>
        </p:grpSpPr>
        <p:sp>
          <p:nvSpPr>
            <p:cNvPr id="227" name="Google Shape;158;p25">
              <a:extLst>
                <a:ext uri="{FF2B5EF4-FFF2-40B4-BE49-F238E27FC236}">
                  <a16:creationId xmlns:a16="http://schemas.microsoft.com/office/drawing/2014/main" id="{33869525-1BE8-C37A-0DE3-709175F3D0E3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159;p25">
              <a:extLst>
                <a:ext uri="{FF2B5EF4-FFF2-40B4-BE49-F238E27FC236}">
                  <a16:creationId xmlns:a16="http://schemas.microsoft.com/office/drawing/2014/main" id="{549D994C-6DF3-D4C7-F89F-799A4AD7AAE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161;p25">
            <a:extLst>
              <a:ext uri="{FF2B5EF4-FFF2-40B4-BE49-F238E27FC236}">
                <a16:creationId xmlns:a16="http://schemas.microsoft.com/office/drawing/2014/main" id="{A3140279-2A6B-6D72-206B-08D497EA6380}"/>
              </a:ext>
            </a:extLst>
          </p:cNvPr>
          <p:cNvGrpSpPr/>
          <p:nvPr/>
        </p:nvGrpSpPr>
        <p:grpSpPr>
          <a:xfrm>
            <a:off x="-7892518" y="0"/>
            <a:ext cx="8500541" cy="5143500"/>
            <a:chOff x="-10231068" y="0"/>
            <a:chExt cx="12482922" cy="6858000"/>
          </a:xfrm>
        </p:grpSpPr>
        <p:sp>
          <p:nvSpPr>
            <p:cNvPr id="230" name="Google Shape;162;p25">
              <a:extLst>
                <a:ext uri="{FF2B5EF4-FFF2-40B4-BE49-F238E27FC236}">
                  <a16:creationId xmlns:a16="http://schemas.microsoft.com/office/drawing/2014/main" id="{00DDB632-E906-5185-BB4F-8BADEB0B0683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;p25">
              <a:extLst>
                <a:ext uri="{FF2B5EF4-FFF2-40B4-BE49-F238E27FC236}">
                  <a16:creationId xmlns:a16="http://schemas.microsoft.com/office/drawing/2014/main" id="{71FBEA6B-6699-3F0D-CBC5-D97973EE9AF3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165;p25">
            <a:extLst>
              <a:ext uri="{FF2B5EF4-FFF2-40B4-BE49-F238E27FC236}">
                <a16:creationId xmlns:a16="http://schemas.microsoft.com/office/drawing/2014/main" id="{25B86A1E-8A7A-2EC3-3CEC-016C7AD69289}"/>
              </a:ext>
            </a:extLst>
          </p:cNvPr>
          <p:cNvGrpSpPr/>
          <p:nvPr/>
        </p:nvGrpSpPr>
        <p:grpSpPr>
          <a:xfrm>
            <a:off x="-8192710" y="0"/>
            <a:ext cx="8678692" cy="5143500"/>
            <a:chOff x="-10684854" y="0"/>
            <a:chExt cx="12482923" cy="6858000"/>
          </a:xfrm>
        </p:grpSpPr>
        <p:sp>
          <p:nvSpPr>
            <p:cNvPr id="233" name="Google Shape;166;p25">
              <a:extLst>
                <a:ext uri="{FF2B5EF4-FFF2-40B4-BE49-F238E27FC236}">
                  <a16:creationId xmlns:a16="http://schemas.microsoft.com/office/drawing/2014/main" id="{5347A381-8618-4460-F4BF-EDB426CFB53F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7;p25">
              <a:extLst>
                <a:ext uri="{FF2B5EF4-FFF2-40B4-BE49-F238E27FC236}">
                  <a16:creationId xmlns:a16="http://schemas.microsoft.com/office/drawing/2014/main" id="{3A3F7662-D1E9-0859-8FE4-7670EC781A6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169;p25">
            <a:extLst>
              <a:ext uri="{FF2B5EF4-FFF2-40B4-BE49-F238E27FC236}">
                <a16:creationId xmlns:a16="http://schemas.microsoft.com/office/drawing/2014/main" id="{0A83DFD4-5C03-58D7-856F-62534E8A2B3B}"/>
              </a:ext>
            </a:extLst>
          </p:cNvPr>
          <p:cNvGrpSpPr/>
          <p:nvPr/>
        </p:nvGrpSpPr>
        <p:grpSpPr>
          <a:xfrm>
            <a:off x="-8483887" y="0"/>
            <a:ext cx="8848359" cy="5143500"/>
            <a:chOff x="-11138114" y="0"/>
            <a:chExt cx="12482923" cy="6858000"/>
          </a:xfrm>
        </p:grpSpPr>
        <p:sp>
          <p:nvSpPr>
            <p:cNvPr id="236" name="Google Shape;170;p25">
              <a:extLst>
                <a:ext uri="{FF2B5EF4-FFF2-40B4-BE49-F238E27FC236}">
                  <a16:creationId xmlns:a16="http://schemas.microsoft.com/office/drawing/2014/main" id="{5B5BB8F7-A799-6085-117E-E9FD80D48315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71;p25">
              <a:extLst>
                <a:ext uri="{FF2B5EF4-FFF2-40B4-BE49-F238E27FC236}">
                  <a16:creationId xmlns:a16="http://schemas.microsoft.com/office/drawing/2014/main" id="{B0177C94-9BFE-914E-348B-F8E305D77C4D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173;p25">
            <a:extLst>
              <a:ext uri="{FF2B5EF4-FFF2-40B4-BE49-F238E27FC236}">
                <a16:creationId xmlns:a16="http://schemas.microsoft.com/office/drawing/2014/main" id="{B850DEFB-F9AF-D0DC-A08C-589D79E82416}"/>
              </a:ext>
            </a:extLst>
          </p:cNvPr>
          <p:cNvGrpSpPr/>
          <p:nvPr/>
        </p:nvGrpSpPr>
        <p:grpSpPr>
          <a:xfrm>
            <a:off x="-8794688" y="0"/>
            <a:ext cx="9029851" cy="5143500"/>
            <a:chOff x="-11600297" y="0"/>
            <a:chExt cx="12482924" cy="6858000"/>
          </a:xfrm>
        </p:grpSpPr>
        <p:sp>
          <p:nvSpPr>
            <p:cNvPr id="239" name="Google Shape;174;p25">
              <a:extLst>
                <a:ext uri="{FF2B5EF4-FFF2-40B4-BE49-F238E27FC236}">
                  <a16:creationId xmlns:a16="http://schemas.microsoft.com/office/drawing/2014/main" id="{2958E603-34F5-D130-4898-2D6BC06AA34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175;p25">
              <a:extLst>
                <a:ext uri="{FF2B5EF4-FFF2-40B4-BE49-F238E27FC236}">
                  <a16:creationId xmlns:a16="http://schemas.microsoft.com/office/drawing/2014/main" id="{5FC3B0FE-2AFF-9C17-363A-E5044DB267FF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177;p25">
            <a:extLst>
              <a:ext uri="{FF2B5EF4-FFF2-40B4-BE49-F238E27FC236}">
                <a16:creationId xmlns:a16="http://schemas.microsoft.com/office/drawing/2014/main" id="{BB9C48DA-1C47-37AE-9130-D2EEB1DCACE7}"/>
              </a:ext>
            </a:extLst>
          </p:cNvPr>
          <p:cNvGrpSpPr/>
          <p:nvPr/>
        </p:nvGrpSpPr>
        <p:grpSpPr>
          <a:xfrm>
            <a:off x="-9082197" y="-3572"/>
            <a:ext cx="9189729" cy="5147072"/>
            <a:chOff x="-12129822" y="-4763"/>
            <a:chExt cx="12482924" cy="6862763"/>
          </a:xfrm>
        </p:grpSpPr>
        <p:sp>
          <p:nvSpPr>
            <p:cNvPr id="242" name="Google Shape;178;p25">
              <a:extLst>
                <a:ext uri="{FF2B5EF4-FFF2-40B4-BE49-F238E27FC236}">
                  <a16:creationId xmlns:a16="http://schemas.microsoft.com/office/drawing/2014/main" id="{0DCFBA20-999C-0A03-CEF8-D2AB6A61B24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179;p25">
              <a:extLst>
                <a:ext uri="{FF2B5EF4-FFF2-40B4-BE49-F238E27FC236}">
                  <a16:creationId xmlns:a16="http://schemas.microsoft.com/office/drawing/2014/main" id="{EE82BC4C-4A25-28B8-B77C-5B764F84B7F3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2A3F1F-C427-BDB0-5E5F-E34577D77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" t="875" r="30306" b="-875"/>
          <a:stretch/>
        </p:blipFill>
        <p:spPr>
          <a:xfrm>
            <a:off x="2521442" y="1151490"/>
            <a:ext cx="1099426" cy="1099426"/>
          </a:xfrm>
          <a:prstGeom prst="flowChartConnector">
            <a:avLst/>
          </a:prstGeom>
        </p:spPr>
      </p:pic>
      <p:grpSp>
        <p:nvGrpSpPr>
          <p:cNvPr id="96" name="Google Shape;436;p29">
            <a:extLst>
              <a:ext uri="{FF2B5EF4-FFF2-40B4-BE49-F238E27FC236}">
                <a16:creationId xmlns:a16="http://schemas.microsoft.com/office/drawing/2014/main" id="{294E1240-FCA2-7575-14EC-75FCBB3A825B}"/>
              </a:ext>
            </a:extLst>
          </p:cNvPr>
          <p:cNvGrpSpPr/>
          <p:nvPr/>
        </p:nvGrpSpPr>
        <p:grpSpPr>
          <a:xfrm>
            <a:off x="2514756" y="1056001"/>
            <a:ext cx="396702" cy="332925"/>
            <a:chOff x="684586" y="2090920"/>
            <a:chExt cx="662609" cy="556082"/>
          </a:xfrm>
        </p:grpSpPr>
        <p:sp>
          <p:nvSpPr>
            <p:cNvPr id="97" name="Google Shape;437;p29">
              <a:extLst>
                <a:ext uri="{FF2B5EF4-FFF2-40B4-BE49-F238E27FC236}">
                  <a16:creationId xmlns:a16="http://schemas.microsoft.com/office/drawing/2014/main" id="{FBC87325-F7AC-BBD2-1716-F27FAD251AD5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438;p29">
              <a:extLst>
                <a:ext uri="{FF2B5EF4-FFF2-40B4-BE49-F238E27FC236}">
                  <a16:creationId xmlns:a16="http://schemas.microsoft.com/office/drawing/2014/main" id="{176225DC-963A-4B03-6220-99F0120A76A5}"/>
                </a:ext>
              </a:extLst>
            </p:cNvPr>
            <p:cNvSpPr txBox="1"/>
            <p:nvPr/>
          </p:nvSpPr>
          <p:spPr>
            <a:xfrm>
              <a:off x="684586" y="2090920"/>
              <a:ext cx="6626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01</a:t>
              </a:r>
              <a:endParaRPr sz="1100" dirty="0"/>
            </a:p>
          </p:txBody>
        </p:sp>
      </p:grpSp>
      <p:pic>
        <p:nvPicPr>
          <p:cNvPr id="5" name="Picture 4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C36FFB25-403C-E607-E3C5-F4B278EDA5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5" t="235" r="175" b="20265"/>
          <a:stretch/>
        </p:blipFill>
        <p:spPr>
          <a:xfrm>
            <a:off x="4620597" y="3137395"/>
            <a:ext cx="1035026" cy="1035026"/>
          </a:xfrm>
          <a:prstGeom prst="flowChartConnector">
            <a:avLst/>
          </a:prstGeom>
        </p:spPr>
      </p:pic>
      <p:grpSp>
        <p:nvGrpSpPr>
          <p:cNvPr id="101" name="Google Shape;439;p29">
            <a:extLst>
              <a:ext uri="{FF2B5EF4-FFF2-40B4-BE49-F238E27FC236}">
                <a16:creationId xmlns:a16="http://schemas.microsoft.com/office/drawing/2014/main" id="{653008E3-F556-0998-4C63-761688852A48}"/>
              </a:ext>
            </a:extLst>
          </p:cNvPr>
          <p:cNvGrpSpPr/>
          <p:nvPr/>
        </p:nvGrpSpPr>
        <p:grpSpPr>
          <a:xfrm>
            <a:off x="4545926" y="3130021"/>
            <a:ext cx="361644" cy="315441"/>
            <a:chOff x="662610" y="2114022"/>
            <a:chExt cx="662608" cy="577953"/>
          </a:xfrm>
        </p:grpSpPr>
        <p:sp>
          <p:nvSpPr>
            <p:cNvPr id="102" name="Google Shape;440;p29">
              <a:extLst>
                <a:ext uri="{FF2B5EF4-FFF2-40B4-BE49-F238E27FC236}">
                  <a16:creationId xmlns:a16="http://schemas.microsoft.com/office/drawing/2014/main" id="{A73E69A9-8F86-76B3-9155-9DF3AA9DE159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441;p29">
              <a:extLst>
                <a:ext uri="{FF2B5EF4-FFF2-40B4-BE49-F238E27FC236}">
                  <a16:creationId xmlns:a16="http://schemas.microsoft.com/office/drawing/2014/main" id="{6E68A757-9FB7-1768-799E-534FFC22D3F6}"/>
                </a:ext>
              </a:extLst>
            </p:cNvPr>
            <p:cNvSpPr txBox="1"/>
            <p:nvPr/>
          </p:nvSpPr>
          <p:spPr>
            <a:xfrm>
              <a:off x="662610" y="2114022"/>
              <a:ext cx="662608" cy="577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05</a:t>
              </a:r>
              <a:endParaRPr sz="1600" dirty="0"/>
            </a:p>
          </p:txBody>
        </p:sp>
      </p:grp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D2DD9520-9E9B-6DE6-4B66-3052E42E0E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4" t="766" r="244" b="30616"/>
          <a:stretch/>
        </p:blipFill>
        <p:spPr>
          <a:xfrm>
            <a:off x="6619937" y="1127974"/>
            <a:ext cx="1136934" cy="1136934"/>
          </a:xfrm>
          <a:prstGeom prst="flowChartConnector">
            <a:avLst/>
          </a:prstGeom>
        </p:spPr>
      </p:pic>
      <p:grpSp>
        <p:nvGrpSpPr>
          <p:cNvPr id="113" name="Google Shape;442;p29">
            <a:extLst>
              <a:ext uri="{FF2B5EF4-FFF2-40B4-BE49-F238E27FC236}">
                <a16:creationId xmlns:a16="http://schemas.microsoft.com/office/drawing/2014/main" id="{20506487-228E-9BF1-DFBC-A8B33464B4BD}"/>
              </a:ext>
            </a:extLst>
          </p:cNvPr>
          <p:cNvGrpSpPr/>
          <p:nvPr/>
        </p:nvGrpSpPr>
        <p:grpSpPr>
          <a:xfrm>
            <a:off x="6570329" y="1089618"/>
            <a:ext cx="396702" cy="321090"/>
            <a:chOff x="662610" y="2103115"/>
            <a:chExt cx="662608" cy="536313"/>
          </a:xfrm>
        </p:grpSpPr>
        <p:sp>
          <p:nvSpPr>
            <p:cNvPr id="114" name="Google Shape;443;p29">
              <a:extLst>
                <a:ext uri="{FF2B5EF4-FFF2-40B4-BE49-F238E27FC236}">
                  <a16:creationId xmlns:a16="http://schemas.microsoft.com/office/drawing/2014/main" id="{CDABE0AC-F68E-0E7E-EF01-0D36B83ACA1A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44;p29">
              <a:extLst>
                <a:ext uri="{FF2B5EF4-FFF2-40B4-BE49-F238E27FC236}">
                  <a16:creationId xmlns:a16="http://schemas.microsoft.com/office/drawing/2014/main" id="{D8FACA6E-A2E0-C050-32A3-AD45B0CDBDA2}"/>
                </a:ext>
              </a:extLst>
            </p:cNvPr>
            <p:cNvSpPr txBox="1"/>
            <p:nvPr/>
          </p:nvSpPr>
          <p:spPr>
            <a:xfrm>
              <a:off x="662610" y="2103115"/>
              <a:ext cx="6626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03</a:t>
              </a:r>
              <a:endParaRPr sz="1100" dirty="0"/>
            </a:p>
          </p:txBody>
        </p:sp>
      </p:grp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E427D6F-7560-0E3D-38C3-B06F8A116B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049" b="9825"/>
          <a:stretch/>
        </p:blipFill>
        <p:spPr>
          <a:xfrm>
            <a:off x="4548296" y="1127974"/>
            <a:ext cx="1139851" cy="1139851"/>
          </a:xfrm>
          <a:prstGeom prst="flowChartConnector">
            <a:avLst/>
          </a:prstGeom>
        </p:spPr>
      </p:pic>
      <p:grpSp>
        <p:nvGrpSpPr>
          <p:cNvPr id="116" name="Google Shape;439;p29">
            <a:extLst>
              <a:ext uri="{FF2B5EF4-FFF2-40B4-BE49-F238E27FC236}">
                <a16:creationId xmlns:a16="http://schemas.microsoft.com/office/drawing/2014/main" id="{4B6A8527-79A3-E91B-251B-68E4369DA8E5}"/>
              </a:ext>
            </a:extLst>
          </p:cNvPr>
          <p:cNvGrpSpPr/>
          <p:nvPr/>
        </p:nvGrpSpPr>
        <p:grpSpPr>
          <a:xfrm>
            <a:off x="4501025" y="1082236"/>
            <a:ext cx="396702" cy="319475"/>
            <a:chOff x="662610" y="2113386"/>
            <a:chExt cx="662608" cy="533616"/>
          </a:xfrm>
        </p:grpSpPr>
        <p:sp>
          <p:nvSpPr>
            <p:cNvPr id="117" name="Google Shape;440;p29">
              <a:extLst>
                <a:ext uri="{FF2B5EF4-FFF2-40B4-BE49-F238E27FC236}">
                  <a16:creationId xmlns:a16="http://schemas.microsoft.com/office/drawing/2014/main" id="{35821880-742F-AF24-A6F9-9C00037C367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41;p29">
              <a:extLst>
                <a:ext uri="{FF2B5EF4-FFF2-40B4-BE49-F238E27FC236}">
                  <a16:creationId xmlns:a16="http://schemas.microsoft.com/office/drawing/2014/main" id="{E41CF3E7-B817-E6D3-D472-7F3DC45F6CC3}"/>
                </a:ext>
              </a:extLst>
            </p:cNvPr>
            <p:cNvSpPr txBox="1"/>
            <p:nvPr/>
          </p:nvSpPr>
          <p:spPr>
            <a:xfrm>
              <a:off x="662610" y="2113386"/>
              <a:ext cx="6626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02</a:t>
              </a:r>
              <a:endParaRPr sz="1100" dirty="0"/>
            </a:p>
          </p:txBody>
        </p:sp>
      </p:grpSp>
      <p:pic>
        <p:nvPicPr>
          <p:cNvPr id="11" name="Picture 10" descr="A picture containing text, person, person, wall&#10;&#10;Description automatically generated">
            <a:extLst>
              <a:ext uri="{FF2B5EF4-FFF2-40B4-BE49-F238E27FC236}">
                <a16:creationId xmlns:a16="http://schemas.microsoft.com/office/drawing/2014/main" id="{3EC9EF3D-CF57-BF9C-2A54-D7CC65A127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82" t="7328" r="24247" b="11758"/>
          <a:stretch/>
        </p:blipFill>
        <p:spPr>
          <a:xfrm>
            <a:off x="6700232" y="3135055"/>
            <a:ext cx="1036382" cy="1036382"/>
          </a:xfrm>
          <a:prstGeom prst="flowChartConnector">
            <a:avLst/>
          </a:prstGeom>
        </p:spPr>
      </p:pic>
      <p:grpSp>
        <p:nvGrpSpPr>
          <p:cNvPr id="119" name="Google Shape;442;p29">
            <a:extLst>
              <a:ext uri="{FF2B5EF4-FFF2-40B4-BE49-F238E27FC236}">
                <a16:creationId xmlns:a16="http://schemas.microsoft.com/office/drawing/2014/main" id="{718B7046-7D03-9809-38B0-826D4B27A97F}"/>
              </a:ext>
            </a:extLst>
          </p:cNvPr>
          <p:cNvGrpSpPr/>
          <p:nvPr/>
        </p:nvGrpSpPr>
        <p:grpSpPr>
          <a:xfrm>
            <a:off x="6603427" y="3113627"/>
            <a:ext cx="361645" cy="315441"/>
            <a:chOff x="662610" y="2114025"/>
            <a:chExt cx="662608" cy="577952"/>
          </a:xfrm>
        </p:grpSpPr>
        <p:sp>
          <p:nvSpPr>
            <p:cNvPr id="120" name="Google Shape;443;p29">
              <a:extLst>
                <a:ext uri="{FF2B5EF4-FFF2-40B4-BE49-F238E27FC236}">
                  <a16:creationId xmlns:a16="http://schemas.microsoft.com/office/drawing/2014/main" id="{B199537A-45BA-A1FA-AAD2-EE23C7D489DD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44;p29">
              <a:extLst>
                <a:ext uri="{FF2B5EF4-FFF2-40B4-BE49-F238E27FC236}">
                  <a16:creationId xmlns:a16="http://schemas.microsoft.com/office/drawing/2014/main" id="{B0FC518B-E6AD-35C6-DCF8-0AA7D9FDC87F}"/>
                </a:ext>
              </a:extLst>
            </p:cNvPr>
            <p:cNvSpPr txBox="1"/>
            <p:nvPr/>
          </p:nvSpPr>
          <p:spPr>
            <a:xfrm>
              <a:off x="662610" y="2114025"/>
              <a:ext cx="662608" cy="577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06</a:t>
              </a: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4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 animBg="1"/>
      <p:bldP spid="62" grpId="0" animBg="1"/>
      <p:bldP spid="65" grpId="0" animBg="1"/>
      <p:bldP spid="86" grpId="0" animBg="1"/>
      <p:bldP spid="89" grpId="0" animBg="1"/>
      <p:bldP spid="9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18C638E-5844-1248-5661-DD7D33C6A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6"/>
          <a:stretch/>
        </p:blipFill>
        <p:spPr>
          <a:xfrm>
            <a:off x="182881" y="0"/>
            <a:ext cx="8302184" cy="5143500"/>
          </a:xfrm>
          <a:prstGeom prst="rect">
            <a:avLst/>
          </a:prstGeom>
        </p:spPr>
      </p:pic>
      <p:grpSp>
        <p:nvGrpSpPr>
          <p:cNvPr id="28" name="Google Shape;594;p31">
            <a:extLst>
              <a:ext uri="{FF2B5EF4-FFF2-40B4-BE49-F238E27FC236}">
                <a16:creationId xmlns:a16="http://schemas.microsoft.com/office/drawing/2014/main" id="{DF5EF64B-B218-FE49-DAFF-CFF5DD78004B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29" name="Google Shape;595;p31">
              <a:extLst>
                <a:ext uri="{FF2B5EF4-FFF2-40B4-BE49-F238E27FC236}">
                  <a16:creationId xmlns:a16="http://schemas.microsoft.com/office/drawing/2014/main" id="{477BD65D-4E82-BDF6-A5CE-401647A39399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96;p31">
              <a:extLst>
                <a:ext uri="{FF2B5EF4-FFF2-40B4-BE49-F238E27FC236}">
                  <a16:creationId xmlns:a16="http://schemas.microsoft.com/office/drawing/2014/main" id="{7D3179D7-2667-CB97-BF5D-A05F0F7DE93B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5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E8181-4AE0-54A3-7E25-EA1077B30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7"/>
          <a:stretch/>
        </p:blipFill>
        <p:spPr>
          <a:xfrm>
            <a:off x="132080" y="0"/>
            <a:ext cx="8331355" cy="5143500"/>
          </a:xfrm>
          <a:prstGeom prst="rect">
            <a:avLst/>
          </a:prstGeom>
        </p:spPr>
      </p:pic>
      <p:grpSp>
        <p:nvGrpSpPr>
          <p:cNvPr id="30" name="Google Shape;594;p31">
            <a:extLst>
              <a:ext uri="{FF2B5EF4-FFF2-40B4-BE49-F238E27FC236}">
                <a16:creationId xmlns:a16="http://schemas.microsoft.com/office/drawing/2014/main" id="{C26ED992-08FD-7DE7-C6BF-3E8964E9F35A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31" name="Google Shape;595;p31">
              <a:extLst>
                <a:ext uri="{FF2B5EF4-FFF2-40B4-BE49-F238E27FC236}">
                  <a16:creationId xmlns:a16="http://schemas.microsoft.com/office/drawing/2014/main" id="{597EDDDB-FE08-55D9-6747-929C73263B05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6;p31">
              <a:extLst>
                <a:ext uri="{FF2B5EF4-FFF2-40B4-BE49-F238E27FC236}">
                  <a16:creationId xmlns:a16="http://schemas.microsoft.com/office/drawing/2014/main" id="{DD1A47A5-774A-9E70-55CA-99FEF46B0F88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7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6A7A84F-5632-9FA0-66D4-E204C0D8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6"/>
          <a:stretch/>
        </p:blipFill>
        <p:spPr>
          <a:xfrm>
            <a:off x="172720" y="0"/>
            <a:ext cx="8297669" cy="5143500"/>
          </a:xfrm>
          <a:prstGeom prst="rect">
            <a:avLst/>
          </a:prstGeom>
        </p:spPr>
      </p:pic>
      <p:grpSp>
        <p:nvGrpSpPr>
          <p:cNvPr id="29" name="Google Shape;594;p31">
            <a:extLst>
              <a:ext uri="{FF2B5EF4-FFF2-40B4-BE49-F238E27FC236}">
                <a16:creationId xmlns:a16="http://schemas.microsoft.com/office/drawing/2014/main" id="{A4FDD16E-81EC-9A49-9ADF-94D72F4F147A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33" name="Google Shape;595;p31">
              <a:extLst>
                <a:ext uri="{FF2B5EF4-FFF2-40B4-BE49-F238E27FC236}">
                  <a16:creationId xmlns:a16="http://schemas.microsoft.com/office/drawing/2014/main" id="{0CF20A71-3A3B-F473-48B0-A6E5995EE7BB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96;p31">
              <a:extLst>
                <a:ext uri="{FF2B5EF4-FFF2-40B4-BE49-F238E27FC236}">
                  <a16:creationId xmlns:a16="http://schemas.microsoft.com/office/drawing/2014/main" id="{50A7AC7C-B115-BF96-B2F7-E446B90FDC2A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9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1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541" name="Google Shape;541;p31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26776" y="0"/>
            <a:ext cx="9362191" cy="5143500"/>
            <a:chOff x="-9766749" y="0"/>
            <a:chExt cx="12482921" cy="6858000"/>
          </a:xfrm>
        </p:grpSpPr>
        <p:sp>
          <p:nvSpPr>
            <p:cNvPr id="545" name="Google Shape;545;p31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-430502" y="0"/>
            <a:ext cx="9362192" cy="5143500"/>
            <a:chOff x="-10231068" y="0"/>
            <a:chExt cx="12482922" cy="6858000"/>
          </a:xfrm>
        </p:grpSpPr>
        <p:sp>
          <p:nvSpPr>
            <p:cNvPr id="549" name="Google Shape;549;p31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-548900" y="0"/>
            <a:ext cx="9362192" cy="5143500"/>
            <a:chOff x="-10684854" y="0"/>
            <a:chExt cx="12482923" cy="6858000"/>
          </a:xfrm>
        </p:grpSpPr>
        <p:sp>
          <p:nvSpPr>
            <p:cNvPr id="553" name="Google Shape;553;p31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-654155" y="0"/>
            <a:ext cx="9362192" cy="5143500"/>
            <a:chOff x="-11138114" y="0"/>
            <a:chExt cx="12482923" cy="6858000"/>
          </a:xfrm>
        </p:grpSpPr>
        <p:sp>
          <p:nvSpPr>
            <p:cNvPr id="557" name="Google Shape;557;p31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31"/>
          <p:cNvGrpSpPr/>
          <p:nvPr/>
        </p:nvGrpSpPr>
        <p:grpSpPr>
          <a:xfrm>
            <a:off x="-765501" y="0"/>
            <a:ext cx="9362193" cy="5143500"/>
            <a:chOff x="-11600297" y="0"/>
            <a:chExt cx="12482924" cy="6858000"/>
          </a:xfrm>
        </p:grpSpPr>
        <p:sp>
          <p:nvSpPr>
            <p:cNvPr id="561" name="Google Shape;561;p31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4227" y="999416"/>
              <a:ext cx="1684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-9215953" y="-3572"/>
            <a:ext cx="9362193" cy="5147072"/>
            <a:chOff x="-12129822" y="-4763"/>
            <a:chExt cx="12482924" cy="6862763"/>
          </a:xfrm>
        </p:grpSpPr>
        <p:sp>
          <p:nvSpPr>
            <p:cNvPr id="595" name="Google Shape;595;p31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C2F35-2956-AFE5-1A9B-84396151B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78"/>
          <a:stretch/>
        </p:blipFill>
        <p:spPr>
          <a:xfrm>
            <a:off x="193040" y="0"/>
            <a:ext cx="8277349" cy="5143500"/>
          </a:xfrm>
          <a:prstGeom prst="rect">
            <a:avLst/>
          </a:prstGeom>
        </p:spPr>
      </p:pic>
      <p:grpSp>
        <p:nvGrpSpPr>
          <p:cNvPr id="30" name="Google Shape;594;p31">
            <a:extLst>
              <a:ext uri="{FF2B5EF4-FFF2-40B4-BE49-F238E27FC236}">
                <a16:creationId xmlns:a16="http://schemas.microsoft.com/office/drawing/2014/main" id="{CFA643C3-F975-631E-20A4-AF8D25E2785B}"/>
              </a:ext>
            </a:extLst>
          </p:cNvPr>
          <p:cNvGrpSpPr/>
          <p:nvPr/>
        </p:nvGrpSpPr>
        <p:grpSpPr>
          <a:xfrm>
            <a:off x="-9168359" y="-1786"/>
            <a:ext cx="9362193" cy="5147072"/>
            <a:chOff x="-12129822" y="-4763"/>
            <a:chExt cx="12482924" cy="6862763"/>
          </a:xfrm>
        </p:grpSpPr>
        <p:sp>
          <p:nvSpPr>
            <p:cNvPr id="31" name="Google Shape;595;p31">
              <a:extLst>
                <a:ext uri="{FF2B5EF4-FFF2-40B4-BE49-F238E27FC236}">
                  <a16:creationId xmlns:a16="http://schemas.microsoft.com/office/drawing/2014/main" id="{D317B329-5159-F75B-4F8B-9D1B11B5D5B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6;p31">
              <a:extLst>
                <a:ext uri="{FF2B5EF4-FFF2-40B4-BE49-F238E27FC236}">
                  <a16:creationId xmlns:a16="http://schemas.microsoft.com/office/drawing/2014/main" id="{AE41AD03-CA93-0241-AA6E-A1167FCF1ADA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4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2"/>
          <p:cNvGrpSpPr/>
          <p:nvPr/>
        </p:nvGrpSpPr>
        <p:grpSpPr>
          <a:xfrm>
            <a:off x="-218190" y="0"/>
            <a:ext cx="9362190" cy="5143500"/>
            <a:chOff x="-9296849" y="0"/>
            <a:chExt cx="12482920" cy="6858000"/>
          </a:xfrm>
        </p:grpSpPr>
        <p:sp>
          <p:nvSpPr>
            <p:cNvPr id="603" name="Google Shape;603;p32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" name="Google Shape;606;p32"/>
          <p:cNvGrpSpPr/>
          <p:nvPr/>
        </p:nvGrpSpPr>
        <p:grpSpPr>
          <a:xfrm>
            <a:off x="-361177" y="0"/>
            <a:ext cx="9362191" cy="5143500"/>
            <a:chOff x="-9766749" y="0"/>
            <a:chExt cx="12482921" cy="6858000"/>
          </a:xfrm>
        </p:grpSpPr>
        <p:sp>
          <p:nvSpPr>
            <p:cNvPr id="607" name="Google Shape;607;p32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32"/>
          <p:cNvGrpSpPr/>
          <p:nvPr/>
        </p:nvGrpSpPr>
        <p:grpSpPr>
          <a:xfrm>
            <a:off x="-496577" y="0"/>
            <a:ext cx="9362192" cy="5143500"/>
            <a:chOff x="-10231068" y="0"/>
            <a:chExt cx="12482922" cy="6858000"/>
          </a:xfrm>
        </p:grpSpPr>
        <p:sp>
          <p:nvSpPr>
            <p:cNvPr id="611" name="Google Shape;611;p32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635547" y="0"/>
            <a:ext cx="9362190" cy="5143500"/>
            <a:chOff x="-10684854" y="0"/>
            <a:chExt cx="12482920" cy="6858000"/>
          </a:xfrm>
        </p:grpSpPr>
        <p:sp>
          <p:nvSpPr>
            <p:cNvPr id="615" name="Google Shape;615;p32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339902" y="2959656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2"/>
          <p:cNvGrpSpPr/>
          <p:nvPr/>
        </p:nvGrpSpPr>
        <p:grpSpPr>
          <a:xfrm>
            <a:off x="-765915" y="0"/>
            <a:ext cx="9362192" cy="5143500"/>
            <a:chOff x="-11138114" y="0"/>
            <a:chExt cx="12482923" cy="6858000"/>
          </a:xfrm>
        </p:grpSpPr>
        <p:sp>
          <p:nvSpPr>
            <p:cNvPr id="619" name="Google Shape;619;p32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2"/>
          <p:cNvGrpSpPr/>
          <p:nvPr/>
        </p:nvGrpSpPr>
        <p:grpSpPr>
          <a:xfrm>
            <a:off x="-892501" y="0"/>
            <a:ext cx="9362193" cy="5143500"/>
            <a:chOff x="-11600297" y="0"/>
            <a:chExt cx="12482924" cy="6858000"/>
          </a:xfrm>
        </p:grpSpPr>
        <p:sp>
          <p:nvSpPr>
            <p:cNvPr id="623" name="Google Shape;623;p32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32"/>
          <p:cNvGrpSpPr/>
          <p:nvPr/>
        </p:nvGrpSpPr>
        <p:grpSpPr>
          <a:xfrm>
            <a:off x="-1027901" y="-3572"/>
            <a:ext cx="9362193" cy="5147072"/>
            <a:chOff x="-12129822" y="-4763"/>
            <a:chExt cx="12482924" cy="6862763"/>
          </a:xfrm>
        </p:grpSpPr>
        <p:sp>
          <p:nvSpPr>
            <p:cNvPr id="627" name="Google Shape;627;p32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52553" y="-4763"/>
              <a:ext cx="200549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32"/>
          <p:cNvGrpSpPr/>
          <p:nvPr/>
        </p:nvGrpSpPr>
        <p:grpSpPr>
          <a:xfrm>
            <a:off x="3257342" y="1756085"/>
            <a:ext cx="3313015" cy="1464806"/>
            <a:chOff x="4127715" y="2121039"/>
            <a:chExt cx="4417354" cy="1953074"/>
          </a:xfrm>
        </p:grpSpPr>
        <p:sp>
          <p:nvSpPr>
            <p:cNvPr id="631" name="Google Shape;631;p32"/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59595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Thanks for </a:t>
              </a:r>
              <a:r>
                <a:rPr lang="en" sz="3000" b="1" dirty="0">
                  <a:solidFill>
                    <a:srgbClr val="FF596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Listening </a:t>
              </a:r>
              <a:r>
                <a:rPr lang="en" sz="3000" b="1" dirty="0">
                  <a:solidFill>
                    <a:srgbClr val="59595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with great patience</a:t>
              </a:r>
              <a:endParaRPr sz="1100" dirty="0"/>
            </a:p>
          </p:txBody>
        </p:sp>
        <p:sp>
          <p:nvSpPr>
            <p:cNvPr id="632" name="Google Shape;632;p32"/>
            <p:cNvSpPr txBox="1"/>
            <p:nvPr/>
          </p:nvSpPr>
          <p:spPr>
            <a:xfrm>
              <a:off x="4127715" y="3674044"/>
              <a:ext cx="440896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59595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Questions Time</a:t>
              </a:r>
              <a:endParaRPr sz="1100" dirty="0"/>
            </a:p>
          </p:txBody>
        </p:sp>
      </p:grpSp>
      <p:sp>
        <p:nvSpPr>
          <p:cNvPr id="633" name="Google Shape;633;p32"/>
          <p:cNvSpPr/>
          <p:nvPr/>
        </p:nvSpPr>
        <p:spPr>
          <a:xfrm>
            <a:off x="692685" y="1390929"/>
            <a:ext cx="2338407" cy="2338407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1016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2"/>
          <p:cNvSpPr/>
          <p:nvPr/>
        </p:nvSpPr>
        <p:spPr>
          <a:xfrm>
            <a:off x="946915" y="1645159"/>
            <a:ext cx="1829966" cy="182996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2"/>
          <p:cNvSpPr/>
          <p:nvPr/>
        </p:nvSpPr>
        <p:spPr>
          <a:xfrm>
            <a:off x="1109039" y="1807283"/>
            <a:ext cx="1505700" cy="1505700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2A45BE7-9AE1-EE55-AD8B-05ED5CC7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97" t="27486" r="39636" b="32864"/>
          <a:stretch/>
        </p:blipFill>
        <p:spPr>
          <a:xfrm>
            <a:off x="1212273" y="1884218"/>
            <a:ext cx="1274618" cy="1336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1000"/>
          </a:scheme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5"/>
          <p:cNvGrpSpPr/>
          <p:nvPr/>
        </p:nvGrpSpPr>
        <p:grpSpPr>
          <a:xfrm>
            <a:off x="324286" y="0"/>
            <a:ext cx="9058092" cy="5143500"/>
            <a:chOff x="-9296849" y="0"/>
            <a:chExt cx="12482920" cy="6858000"/>
          </a:xfrm>
        </p:grpSpPr>
        <p:sp>
          <p:nvSpPr>
            <p:cNvPr id="154" name="Google Shape;154;p25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3042382" y="5879592"/>
              <a:ext cx="143689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-7595810" y="0"/>
            <a:ext cx="8312709" cy="5143500"/>
            <a:chOff x="-9766749" y="0"/>
            <a:chExt cx="12482921" cy="6858000"/>
          </a:xfrm>
        </p:grpSpPr>
        <p:sp>
          <p:nvSpPr>
            <p:cNvPr id="158" name="Google Shape;158;p25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5"/>
          <p:cNvGrpSpPr/>
          <p:nvPr/>
        </p:nvGrpSpPr>
        <p:grpSpPr>
          <a:xfrm>
            <a:off x="-7895281" y="0"/>
            <a:ext cx="8500541" cy="5143500"/>
            <a:chOff x="-10231068" y="0"/>
            <a:chExt cx="12482922" cy="6858000"/>
          </a:xfrm>
        </p:grpSpPr>
        <p:sp>
          <p:nvSpPr>
            <p:cNvPr id="162" name="Google Shape;162;p25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-8195473" y="0"/>
            <a:ext cx="8678692" cy="5143500"/>
            <a:chOff x="-10684854" y="0"/>
            <a:chExt cx="12482923" cy="6858000"/>
          </a:xfrm>
        </p:grpSpPr>
        <p:sp>
          <p:nvSpPr>
            <p:cNvPr id="166" name="Google Shape;166;p25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-8486650" y="0"/>
            <a:ext cx="8848359" cy="5143500"/>
            <a:chOff x="-11138114" y="0"/>
            <a:chExt cx="12482923" cy="6858000"/>
          </a:xfrm>
        </p:grpSpPr>
        <p:sp>
          <p:nvSpPr>
            <p:cNvPr id="170" name="Google Shape;170;p25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-8796710" y="0"/>
            <a:ext cx="9029851" cy="5143500"/>
            <a:chOff x="-11600297" y="0"/>
            <a:chExt cx="12482924" cy="6858000"/>
          </a:xfrm>
        </p:grpSpPr>
        <p:sp>
          <p:nvSpPr>
            <p:cNvPr id="174" name="Google Shape;174;p25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-9081841" y="-3572"/>
            <a:ext cx="9189729" cy="5147072"/>
            <a:chOff x="-12129822" y="-4763"/>
            <a:chExt cx="12482924" cy="6862763"/>
          </a:xfrm>
        </p:grpSpPr>
        <p:sp>
          <p:nvSpPr>
            <p:cNvPr id="178" name="Google Shape;178;p25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631;p32">
            <a:extLst>
              <a:ext uri="{FF2B5EF4-FFF2-40B4-BE49-F238E27FC236}">
                <a16:creationId xmlns:a16="http://schemas.microsoft.com/office/drawing/2014/main" id="{548B32D5-2055-2630-7707-58FAD9436792}"/>
              </a:ext>
            </a:extLst>
          </p:cNvPr>
          <p:cNvSpPr txBox="1"/>
          <p:nvPr/>
        </p:nvSpPr>
        <p:spPr>
          <a:xfrm>
            <a:off x="4529635" y="1361342"/>
            <a:ext cx="4564241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GB" sz="2000" b="1" dirty="0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</a:rPr>
              <a:t>Build a movie recommender system that is capable of predicting how a user will rate a movie they have not yet viewed based on a range of relevant data including their historical interaction/rating data and movie data.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/>
          </a:p>
        </p:txBody>
      </p:sp>
      <p:sp>
        <p:nvSpPr>
          <p:cNvPr id="74" name="Google Shape;633;p32">
            <a:extLst>
              <a:ext uri="{FF2B5EF4-FFF2-40B4-BE49-F238E27FC236}">
                <a16:creationId xmlns:a16="http://schemas.microsoft.com/office/drawing/2014/main" id="{40AA1A63-C8BC-5D25-FFD0-64785E0FE440}"/>
              </a:ext>
            </a:extLst>
          </p:cNvPr>
          <p:cNvSpPr/>
          <p:nvPr/>
        </p:nvSpPr>
        <p:spPr>
          <a:xfrm>
            <a:off x="2060310" y="1176132"/>
            <a:ext cx="2338407" cy="2338407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1016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34;p32">
            <a:extLst>
              <a:ext uri="{FF2B5EF4-FFF2-40B4-BE49-F238E27FC236}">
                <a16:creationId xmlns:a16="http://schemas.microsoft.com/office/drawing/2014/main" id="{AEEB5130-EAA9-6063-4F4C-DC684190FE16}"/>
              </a:ext>
            </a:extLst>
          </p:cNvPr>
          <p:cNvSpPr/>
          <p:nvPr/>
        </p:nvSpPr>
        <p:spPr>
          <a:xfrm>
            <a:off x="2314598" y="1430401"/>
            <a:ext cx="1829966" cy="182996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85" name="Google Shape;635;p32">
            <a:extLst>
              <a:ext uri="{FF2B5EF4-FFF2-40B4-BE49-F238E27FC236}">
                <a16:creationId xmlns:a16="http://schemas.microsoft.com/office/drawing/2014/main" id="{00FFE871-7D4B-F57D-CC6D-00E80D6D0AE7}"/>
              </a:ext>
            </a:extLst>
          </p:cNvPr>
          <p:cNvSpPr/>
          <p:nvPr/>
        </p:nvSpPr>
        <p:spPr>
          <a:xfrm>
            <a:off x="2476722" y="1592525"/>
            <a:ext cx="1505700" cy="1505700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ABD5A745-4DF7-2376-0331-93FB1E4F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16" y="1483368"/>
            <a:ext cx="1567992" cy="15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 animBg="1"/>
      <p:bldP spid="75" grpId="0" animBg="1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-208335" y="-7144"/>
            <a:ext cx="9362190" cy="5143500"/>
            <a:chOff x="-9296849" y="0"/>
            <a:chExt cx="12482920" cy="6858000"/>
          </a:xfrm>
        </p:grpSpPr>
        <p:sp>
          <p:nvSpPr>
            <p:cNvPr id="186" name="Google Shape;186;p26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-323943" y="-476"/>
            <a:ext cx="9362191" cy="5143500"/>
            <a:chOff x="-9766749" y="0"/>
            <a:chExt cx="12482921" cy="6858000"/>
          </a:xfrm>
        </p:grpSpPr>
        <p:sp>
          <p:nvSpPr>
            <p:cNvPr id="223" name="Google Shape;223;p26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558524" y="4908828"/>
              <a:ext cx="157648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6"/>
          <p:cNvGrpSpPr/>
          <p:nvPr/>
        </p:nvGrpSpPr>
        <p:grpSpPr>
          <a:xfrm>
            <a:off x="-8783496" y="-7144"/>
            <a:ext cx="9362192" cy="5143500"/>
            <a:chOff x="-10231068" y="0"/>
            <a:chExt cx="12482922" cy="6858000"/>
          </a:xfrm>
        </p:grpSpPr>
        <p:sp>
          <p:nvSpPr>
            <p:cNvPr id="227" name="Google Shape;227;p26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-8891460" y="-7144"/>
            <a:ext cx="9362192" cy="5143500"/>
            <a:chOff x="-10684854" y="0"/>
            <a:chExt cx="12482923" cy="6858000"/>
          </a:xfrm>
        </p:grpSpPr>
        <p:sp>
          <p:nvSpPr>
            <p:cNvPr id="231" name="Google Shape;231;p26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-8997010" y="-7144"/>
            <a:ext cx="9362192" cy="5143500"/>
            <a:chOff x="-11138114" y="0"/>
            <a:chExt cx="12482923" cy="6858000"/>
          </a:xfrm>
        </p:grpSpPr>
        <p:sp>
          <p:nvSpPr>
            <p:cNvPr id="235" name="Google Shape;235;p26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-9115245" y="-3572"/>
            <a:ext cx="9362193" cy="5143500"/>
            <a:chOff x="-11600297" y="0"/>
            <a:chExt cx="12482924" cy="6858000"/>
          </a:xfrm>
        </p:grpSpPr>
        <p:sp>
          <p:nvSpPr>
            <p:cNvPr id="239" name="Google Shape;239;p26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-9222860" y="-3572"/>
            <a:ext cx="9362193" cy="5147072"/>
            <a:chOff x="-12129822" y="-4763"/>
            <a:chExt cx="12482924" cy="6862763"/>
          </a:xfrm>
        </p:grpSpPr>
        <p:sp>
          <p:nvSpPr>
            <p:cNvPr id="243" name="Google Shape;243;p26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326;p28">
            <a:extLst>
              <a:ext uri="{FF2B5EF4-FFF2-40B4-BE49-F238E27FC236}">
                <a16:creationId xmlns:a16="http://schemas.microsoft.com/office/drawing/2014/main" id="{E567B72F-CD39-B730-3636-6B15C6CD7FDC}"/>
              </a:ext>
            </a:extLst>
          </p:cNvPr>
          <p:cNvGrpSpPr/>
          <p:nvPr/>
        </p:nvGrpSpPr>
        <p:grpSpPr>
          <a:xfrm>
            <a:off x="2972288" y="229962"/>
            <a:ext cx="4122521" cy="675276"/>
            <a:chOff x="3200263" y="238883"/>
            <a:chExt cx="5496695" cy="900368"/>
          </a:xfrm>
        </p:grpSpPr>
        <p:sp>
          <p:nvSpPr>
            <p:cNvPr id="64" name="Google Shape;327;p28">
              <a:extLst>
                <a:ext uri="{FF2B5EF4-FFF2-40B4-BE49-F238E27FC236}">
                  <a16:creationId xmlns:a16="http://schemas.microsoft.com/office/drawing/2014/main" id="{1B9279EE-E6AF-485A-734B-3724F33E61A0}"/>
                </a:ext>
              </a:extLst>
            </p:cNvPr>
            <p:cNvSpPr txBox="1"/>
            <p:nvPr/>
          </p:nvSpPr>
          <p:spPr>
            <a:xfrm>
              <a:off x="3530262" y="238883"/>
              <a:ext cx="483669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 dirty="0">
                  <a:solidFill>
                    <a:srgbClr val="FEC630"/>
                  </a:solidFill>
                  <a:latin typeface="Twentieth Century"/>
                  <a:sym typeface="Twentieth Century"/>
                </a:rPr>
                <a:t>TOPICS</a:t>
              </a:r>
              <a:endParaRPr sz="1100" dirty="0"/>
            </a:p>
          </p:txBody>
        </p:sp>
        <p:sp>
          <p:nvSpPr>
            <p:cNvPr id="65" name="Google Shape;328;p28">
              <a:extLst>
                <a:ext uri="{FF2B5EF4-FFF2-40B4-BE49-F238E27FC236}">
                  <a16:creationId xmlns:a16="http://schemas.microsoft.com/office/drawing/2014/main" id="{F8E6EFA9-25C7-3C5F-BEF6-CE1FAF759653}"/>
                </a:ext>
              </a:extLst>
            </p:cNvPr>
            <p:cNvSpPr txBox="1"/>
            <p:nvPr/>
          </p:nvSpPr>
          <p:spPr>
            <a:xfrm>
              <a:off x="3200263" y="800738"/>
              <a:ext cx="5496695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3F3F3F"/>
                  </a:solidFill>
                  <a:latin typeface="Twentieth Century"/>
                  <a:sym typeface="Twentieth Century"/>
                </a:rPr>
                <a:t>Presentation Overview</a:t>
              </a:r>
              <a:endParaRPr sz="1100" dirty="0"/>
            </a:p>
          </p:txBody>
        </p:sp>
      </p:grpSp>
      <p:grpSp>
        <p:nvGrpSpPr>
          <p:cNvPr id="66" name="Google Shape;329;p28">
            <a:extLst>
              <a:ext uri="{FF2B5EF4-FFF2-40B4-BE49-F238E27FC236}">
                <a16:creationId xmlns:a16="http://schemas.microsoft.com/office/drawing/2014/main" id="{EFC1620B-C899-5BB5-C723-7B12919094B8}"/>
              </a:ext>
            </a:extLst>
          </p:cNvPr>
          <p:cNvGrpSpPr/>
          <p:nvPr/>
        </p:nvGrpSpPr>
        <p:grpSpPr>
          <a:xfrm flipH="1">
            <a:off x="5656617" y="1940970"/>
            <a:ext cx="580262" cy="983369"/>
            <a:chOff x="1983167" y="2950737"/>
            <a:chExt cx="414099" cy="701773"/>
          </a:xfrm>
        </p:grpSpPr>
        <p:cxnSp>
          <p:nvCxnSpPr>
            <p:cNvPr id="67" name="Google Shape;330;p28">
              <a:extLst>
                <a:ext uri="{FF2B5EF4-FFF2-40B4-BE49-F238E27FC236}">
                  <a16:creationId xmlns:a16="http://schemas.microsoft.com/office/drawing/2014/main" id="{D7314BFC-E73D-CF5F-87ED-C70C25CA2DE3}"/>
                </a:ext>
              </a:extLst>
            </p:cNvPr>
            <p:cNvCxnSpPr/>
            <p:nvPr/>
          </p:nvCxnSpPr>
          <p:spPr>
            <a:xfrm rot="10800000">
              <a:off x="2244671" y="2950737"/>
              <a:ext cx="152595" cy="701773"/>
            </a:xfrm>
            <a:prstGeom prst="straightConnector1">
              <a:avLst/>
            </a:prstGeom>
            <a:noFill/>
            <a:ln w="28575" cap="flat" cmpd="sng">
              <a:solidFill>
                <a:srgbClr val="5D737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331;p28">
              <a:extLst>
                <a:ext uri="{FF2B5EF4-FFF2-40B4-BE49-F238E27FC236}">
                  <a16:creationId xmlns:a16="http://schemas.microsoft.com/office/drawing/2014/main" id="{424E4C15-AF5C-C788-228A-554EB00E0DAC}"/>
                </a:ext>
              </a:extLst>
            </p:cNvPr>
            <p:cNvCxnSpPr/>
            <p:nvPr/>
          </p:nvCxnSpPr>
          <p:spPr>
            <a:xfrm rot="10800000">
              <a:off x="1983167" y="2952010"/>
              <a:ext cx="267874" cy="0"/>
            </a:xfrm>
            <a:prstGeom prst="straightConnector1">
              <a:avLst/>
            </a:prstGeom>
            <a:noFill/>
            <a:ln w="28575" cap="flat" cmpd="sng">
              <a:solidFill>
                <a:srgbClr val="5D737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332;p28">
            <a:extLst>
              <a:ext uri="{FF2B5EF4-FFF2-40B4-BE49-F238E27FC236}">
                <a16:creationId xmlns:a16="http://schemas.microsoft.com/office/drawing/2014/main" id="{E40DA6C7-B11B-9CF0-9D4C-A5401C8FF757}"/>
              </a:ext>
            </a:extLst>
          </p:cNvPr>
          <p:cNvSpPr/>
          <p:nvPr/>
        </p:nvSpPr>
        <p:spPr>
          <a:xfrm>
            <a:off x="5226802" y="2782259"/>
            <a:ext cx="830939" cy="83093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333;p28">
            <a:extLst>
              <a:ext uri="{FF2B5EF4-FFF2-40B4-BE49-F238E27FC236}">
                <a16:creationId xmlns:a16="http://schemas.microsoft.com/office/drawing/2014/main" id="{0A5F3F2D-97D3-8EB9-7F22-C31B367AF09D}"/>
              </a:ext>
            </a:extLst>
          </p:cNvPr>
          <p:cNvGrpSpPr/>
          <p:nvPr/>
        </p:nvGrpSpPr>
        <p:grpSpPr>
          <a:xfrm rot="10800000">
            <a:off x="6670474" y="3922223"/>
            <a:ext cx="397816" cy="404524"/>
            <a:chOff x="2142648" y="3262589"/>
            <a:chExt cx="530422" cy="539365"/>
          </a:xfrm>
        </p:grpSpPr>
        <p:cxnSp>
          <p:nvCxnSpPr>
            <p:cNvPr id="71" name="Google Shape;334;p28">
              <a:extLst>
                <a:ext uri="{FF2B5EF4-FFF2-40B4-BE49-F238E27FC236}">
                  <a16:creationId xmlns:a16="http://schemas.microsoft.com/office/drawing/2014/main" id="{EDDF62B6-D207-C60D-1F9D-3223A4135889}"/>
                </a:ext>
              </a:extLst>
            </p:cNvPr>
            <p:cNvCxnSpPr/>
            <p:nvPr/>
          </p:nvCxnSpPr>
          <p:spPr>
            <a:xfrm rot="10800000">
              <a:off x="2392240" y="3262589"/>
              <a:ext cx="280830" cy="539365"/>
            </a:xfrm>
            <a:prstGeom prst="straightConnector1">
              <a:avLst/>
            </a:prstGeom>
            <a:noFill/>
            <a:ln w="28575" cap="flat" cmpd="sng">
              <a:solidFill>
                <a:srgbClr val="FF59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335;p28">
              <a:extLst>
                <a:ext uri="{FF2B5EF4-FFF2-40B4-BE49-F238E27FC236}">
                  <a16:creationId xmlns:a16="http://schemas.microsoft.com/office/drawing/2014/main" id="{2A116E56-DDB0-F66C-2D2D-AFDE72CAC64D}"/>
                </a:ext>
              </a:extLst>
            </p:cNvPr>
            <p:cNvCxnSpPr/>
            <p:nvPr/>
          </p:nvCxnSpPr>
          <p:spPr>
            <a:xfrm rot="10800000">
              <a:off x="2142648" y="3264970"/>
              <a:ext cx="259116" cy="0"/>
            </a:xfrm>
            <a:prstGeom prst="straightConnector1">
              <a:avLst/>
            </a:prstGeom>
            <a:noFill/>
            <a:ln w="28575" cap="flat" cmpd="sng">
              <a:solidFill>
                <a:srgbClr val="FF59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" name="Google Shape;336;p28">
            <a:extLst>
              <a:ext uri="{FF2B5EF4-FFF2-40B4-BE49-F238E27FC236}">
                <a16:creationId xmlns:a16="http://schemas.microsoft.com/office/drawing/2014/main" id="{1EB56EBE-6C31-E318-133E-5EDBB7EB29EF}"/>
              </a:ext>
            </a:extLst>
          </p:cNvPr>
          <p:cNvSpPr/>
          <p:nvPr/>
        </p:nvSpPr>
        <p:spPr>
          <a:xfrm>
            <a:off x="6144484" y="2852503"/>
            <a:ext cx="1172373" cy="11723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337;p28">
            <a:extLst>
              <a:ext uri="{FF2B5EF4-FFF2-40B4-BE49-F238E27FC236}">
                <a16:creationId xmlns:a16="http://schemas.microsoft.com/office/drawing/2014/main" id="{8293CF09-B86D-22E4-67C9-9A0E19D53AB8}"/>
              </a:ext>
            </a:extLst>
          </p:cNvPr>
          <p:cNvGrpSpPr/>
          <p:nvPr/>
        </p:nvGrpSpPr>
        <p:grpSpPr>
          <a:xfrm>
            <a:off x="3734591" y="1520478"/>
            <a:ext cx="732304" cy="618253"/>
            <a:chOff x="4551111" y="2049196"/>
            <a:chExt cx="976405" cy="824338"/>
          </a:xfrm>
        </p:grpSpPr>
        <p:cxnSp>
          <p:nvCxnSpPr>
            <p:cNvPr id="75" name="Google Shape;338;p28">
              <a:extLst>
                <a:ext uri="{FF2B5EF4-FFF2-40B4-BE49-F238E27FC236}">
                  <a16:creationId xmlns:a16="http://schemas.microsoft.com/office/drawing/2014/main" id="{42CCDBCB-BCFC-6F2E-72FB-792277794365}"/>
                </a:ext>
              </a:extLst>
            </p:cNvPr>
            <p:cNvCxnSpPr/>
            <p:nvPr/>
          </p:nvCxnSpPr>
          <p:spPr>
            <a:xfrm rot="10800000">
              <a:off x="5099050" y="2049196"/>
              <a:ext cx="428466" cy="824338"/>
            </a:xfrm>
            <a:prstGeom prst="straightConnector1">
              <a:avLst/>
            </a:prstGeom>
            <a:noFill/>
            <a:ln w="28575" cap="flat" cmpd="sng">
              <a:solidFill>
                <a:srgbClr val="52C9B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339;p28">
              <a:extLst>
                <a:ext uri="{FF2B5EF4-FFF2-40B4-BE49-F238E27FC236}">
                  <a16:creationId xmlns:a16="http://schemas.microsoft.com/office/drawing/2014/main" id="{6544645B-3344-1908-D2D1-F28C19586851}"/>
                </a:ext>
              </a:extLst>
            </p:cNvPr>
            <p:cNvCxnSpPr/>
            <p:nvPr/>
          </p:nvCxnSpPr>
          <p:spPr>
            <a:xfrm rot="10800000">
              <a:off x="4551111" y="2051577"/>
              <a:ext cx="557464" cy="0"/>
            </a:xfrm>
            <a:prstGeom prst="straightConnector1">
              <a:avLst/>
            </a:prstGeom>
            <a:noFill/>
            <a:ln w="28575" cap="flat" cmpd="sng">
              <a:solidFill>
                <a:srgbClr val="52C9B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7" name="Google Shape;340;p28">
            <a:extLst>
              <a:ext uri="{FF2B5EF4-FFF2-40B4-BE49-F238E27FC236}">
                <a16:creationId xmlns:a16="http://schemas.microsoft.com/office/drawing/2014/main" id="{2F782849-4B89-C9D5-19FB-0A3E20BDFEBF}"/>
              </a:ext>
            </a:extLst>
          </p:cNvPr>
          <p:cNvSpPr/>
          <p:nvPr/>
        </p:nvSpPr>
        <p:spPr>
          <a:xfrm>
            <a:off x="3639553" y="1979207"/>
            <a:ext cx="1534692" cy="153469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341;p28">
            <a:extLst>
              <a:ext uri="{FF2B5EF4-FFF2-40B4-BE49-F238E27FC236}">
                <a16:creationId xmlns:a16="http://schemas.microsoft.com/office/drawing/2014/main" id="{32BDEB29-3C38-366E-9862-96B180A592F4}"/>
              </a:ext>
            </a:extLst>
          </p:cNvPr>
          <p:cNvGrpSpPr/>
          <p:nvPr/>
        </p:nvGrpSpPr>
        <p:grpSpPr>
          <a:xfrm rot="10800000" flipH="1">
            <a:off x="2801279" y="3638165"/>
            <a:ext cx="283099" cy="615808"/>
            <a:chOff x="2277387" y="2945884"/>
            <a:chExt cx="377465" cy="821078"/>
          </a:xfrm>
        </p:grpSpPr>
        <p:cxnSp>
          <p:nvCxnSpPr>
            <p:cNvPr id="79" name="Google Shape;342;p28">
              <a:extLst>
                <a:ext uri="{FF2B5EF4-FFF2-40B4-BE49-F238E27FC236}">
                  <a16:creationId xmlns:a16="http://schemas.microsoft.com/office/drawing/2014/main" id="{CE454F81-E934-522D-4FF0-E46A69352492}"/>
                </a:ext>
              </a:extLst>
            </p:cNvPr>
            <p:cNvCxnSpPr/>
            <p:nvPr/>
          </p:nvCxnSpPr>
          <p:spPr>
            <a:xfrm rot="10800000">
              <a:off x="2449965" y="2945884"/>
              <a:ext cx="204887" cy="821078"/>
            </a:xfrm>
            <a:prstGeom prst="straightConnector1">
              <a:avLst/>
            </a:prstGeom>
            <a:noFill/>
            <a:ln w="28575" cap="flat" cmpd="sng">
              <a:solidFill>
                <a:srgbClr val="FEC6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343;p28">
              <a:extLst>
                <a:ext uri="{FF2B5EF4-FFF2-40B4-BE49-F238E27FC236}">
                  <a16:creationId xmlns:a16="http://schemas.microsoft.com/office/drawing/2014/main" id="{367A7CFC-B982-8E9A-D614-BE79D4B7EB07}"/>
                </a:ext>
              </a:extLst>
            </p:cNvPr>
            <p:cNvCxnSpPr/>
            <p:nvPr/>
          </p:nvCxnSpPr>
          <p:spPr>
            <a:xfrm rot="10800000">
              <a:off x="2277387" y="2947977"/>
              <a:ext cx="184485" cy="0"/>
            </a:xfrm>
            <a:prstGeom prst="straightConnector1">
              <a:avLst/>
            </a:prstGeom>
            <a:noFill/>
            <a:ln w="28575" cap="flat" cmpd="sng">
              <a:solidFill>
                <a:srgbClr val="FEC6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1" name="Google Shape;344;p28">
            <a:extLst>
              <a:ext uri="{FF2B5EF4-FFF2-40B4-BE49-F238E27FC236}">
                <a16:creationId xmlns:a16="http://schemas.microsoft.com/office/drawing/2014/main" id="{CF15667F-5096-24AF-21AF-609A2376E49D}"/>
              </a:ext>
            </a:extLst>
          </p:cNvPr>
          <p:cNvSpPr/>
          <p:nvPr/>
        </p:nvSpPr>
        <p:spPr>
          <a:xfrm>
            <a:off x="2523046" y="2672918"/>
            <a:ext cx="1049620" cy="104962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345;p28">
            <a:extLst>
              <a:ext uri="{FF2B5EF4-FFF2-40B4-BE49-F238E27FC236}">
                <a16:creationId xmlns:a16="http://schemas.microsoft.com/office/drawing/2014/main" id="{79CEF99C-EB3A-950F-C683-5901803ACD21}"/>
              </a:ext>
            </a:extLst>
          </p:cNvPr>
          <p:cNvSpPr/>
          <p:nvPr/>
        </p:nvSpPr>
        <p:spPr>
          <a:xfrm>
            <a:off x="2589976" y="2739848"/>
            <a:ext cx="915760" cy="915761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346;p28">
            <a:extLst>
              <a:ext uri="{FF2B5EF4-FFF2-40B4-BE49-F238E27FC236}">
                <a16:creationId xmlns:a16="http://schemas.microsoft.com/office/drawing/2014/main" id="{5725C4DB-A027-BBC3-2676-854C71EED26C}"/>
              </a:ext>
            </a:extLst>
          </p:cNvPr>
          <p:cNvSpPr/>
          <p:nvPr/>
        </p:nvSpPr>
        <p:spPr>
          <a:xfrm>
            <a:off x="3715657" y="2055310"/>
            <a:ext cx="1382485" cy="1382486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347;p28">
            <a:extLst>
              <a:ext uri="{FF2B5EF4-FFF2-40B4-BE49-F238E27FC236}">
                <a16:creationId xmlns:a16="http://schemas.microsoft.com/office/drawing/2014/main" id="{40CCAEE2-4193-1160-6BC7-7A6240381201}"/>
              </a:ext>
            </a:extLst>
          </p:cNvPr>
          <p:cNvSpPr/>
          <p:nvPr/>
        </p:nvSpPr>
        <p:spPr>
          <a:xfrm>
            <a:off x="5291443" y="2846900"/>
            <a:ext cx="701657" cy="701656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348;p28">
            <a:extLst>
              <a:ext uri="{FF2B5EF4-FFF2-40B4-BE49-F238E27FC236}">
                <a16:creationId xmlns:a16="http://schemas.microsoft.com/office/drawing/2014/main" id="{106C6BA3-B492-1F16-A6AF-962D9983D2CC}"/>
              </a:ext>
            </a:extLst>
          </p:cNvPr>
          <p:cNvSpPr/>
          <p:nvPr/>
        </p:nvSpPr>
        <p:spPr>
          <a:xfrm>
            <a:off x="6216320" y="2924339"/>
            <a:ext cx="1028702" cy="1028702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349;p28">
            <a:extLst>
              <a:ext uri="{FF2B5EF4-FFF2-40B4-BE49-F238E27FC236}">
                <a16:creationId xmlns:a16="http://schemas.microsoft.com/office/drawing/2014/main" id="{2A52A939-48CB-06A9-65C6-012255EC99D7}"/>
              </a:ext>
            </a:extLst>
          </p:cNvPr>
          <p:cNvGrpSpPr/>
          <p:nvPr/>
        </p:nvGrpSpPr>
        <p:grpSpPr>
          <a:xfrm>
            <a:off x="1332937" y="3863960"/>
            <a:ext cx="1477010" cy="775231"/>
            <a:chOff x="859051" y="5072730"/>
            <a:chExt cx="1969347" cy="1033642"/>
          </a:xfrm>
        </p:grpSpPr>
        <p:sp>
          <p:nvSpPr>
            <p:cNvPr id="87" name="Google Shape;350;p28">
              <a:extLst>
                <a:ext uri="{FF2B5EF4-FFF2-40B4-BE49-F238E27FC236}">
                  <a16:creationId xmlns:a16="http://schemas.microsoft.com/office/drawing/2014/main" id="{61A9CD0A-4D16-1711-10E5-FFDB57B1DC10}"/>
                </a:ext>
              </a:extLst>
            </p:cNvPr>
            <p:cNvSpPr txBox="1"/>
            <p:nvPr/>
          </p:nvSpPr>
          <p:spPr>
            <a:xfrm>
              <a:off x="2103586" y="5072730"/>
              <a:ext cx="724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EC63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01</a:t>
              </a:r>
              <a:endParaRPr sz="1100" dirty="0"/>
            </a:p>
          </p:txBody>
        </p:sp>
        <p:sp>
          <p:nvSpPr>
            <p:cNvPr id="88" name="Google Shape;351;p28">
              <a:extLst>
                <a:ext uri="{FF2B5EF4-FFF2-40B4-BE49-F238E27FC236}">
                  <a16:creationId xmlns:a16="http://schemas.microsoft.com/office/drawing/2014/main" id="{856BC297-15CC-32B0-66C4-56F9A0112216}"/>
                </a:ext>
              </a:extLst>
            </p:cNvPr>
            <p:cNvSpPr txBox="1"/>
            <p:nvPr/>
          </p:nvSpPr>
          <p:spPr>
            <a:xfrm>
              <a:off x="859051" y="5398526"/>
              <a:ext cx="19337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FEC630"/>
                  </a:solidFill>
                  <a:latin typeface="Twentieth Century"/>
                  <a:sym typeface="Twentieth Century"/>
                </a:rPr>
                <a:t>EDA &amp; ENGINEERING</a:t>
              </a:r>
              <a:endParaRPr sz="1100" dirty="0"/>
            </a:p>
          </p:txBody>
        </p:sp>
      </p:grpSp>
      <p:grpSp>
        <p:nvGrpSpPr>
          <p:cNvPr id="89" name="Google Shape;353;p28">
            <a:extLst>
              <a:ext uri="{FF2B5EF4-FFF2-40B4-BE49-F238E27FC236}">
                <a16:creationId xmlns:a16="http://schemas.microsoft.com/office/drawing/2014/main" id="{C2794310-2801-95E0-857C-B4B8F0D968C6}"/>
              </a:ext>
            </a:extLst>
          </p:cNvPr>
          <p:cNvGrpSpPr/>
          <p:nvPr/>
        </p:nvGrpSpPr>
        <p:grpSpPr>
          <a:xfrm>
            <a:off x="2305079" y="1133491"/>
            <a:ext cx="1402617" cy="770147"/>
            <a:chOff x="3045381" y="1552263"/>
            <a:chExt cx="1387320" cy="1026861"/>
          </a:xfrm>
        </p:grpSpPr>
        <p:sp>
          <p:nvSpPr>
            <p:cNvPr id="90" name="Google Shape;354;p28">
              <a:extLst>
                <a:ext uri="{FF2B5EF4-FFF2-40B4-BE49-F238E27FC236}">
                  <a16:creationId xmlns:a16="http://schemas.microsoft.com/office/drawing/2014/main" id="{7CF5EFA3-DBDD-8FC9-B235-5E1DDA02501D}"/>
                </a:ext>
              </a:extLst>
            </p:cNvPr>
            <p:cNvSpPr txBox="1"/>
            <p:nvPr/>
          </p:nvSpPr>
          <p:spPr>
            <a:xfrm>
              <a:off x="3707888" y="1552263"/>
              <a:ext cx="724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52C9B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02</a:t>
              </a:r>
              <a:endParaRPr sz="1100"/>
            </a:p>
          </p:txBody>
        </p:sp>
        <p:sp>
          <p:nvSpPr>
            <p:cNvPr id="91" name="Google Shape;355;p28">
              <a:extLst>
                <a:ext uri="{FF2B5EF4-FFF2-40B4-BE49-F238E27FC236}">
                  <a16:creationId xmlns:a16="http://schemas.microsoft.com/office/drawing/2014/main" id="{B056F483-F14D-7ECB-F6A4-20ACD182A613}"/>
                </a:ext>
              </a:extLst>
            </p:cNvPr>
            <p:cNvSpPr txBox="1"/>
            <p:nvPr/>
          </p:nvSpPr>
          <p:spPr>
            <a:xfrm>
              <a:off x="3045381" y="1871280"/>
              <a:ext cx="1387320" cy="70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52C9BD"/>
                  </a:solidFill>
                  <a:latin typeface="Twentieth Century"/>
                  <a:sym typeface="Twentieth Century"/>
                </a:rPr>
                <a:t>MODELLING &amp;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500" b="1" dirty="0">
                  <a:solidFill>
                    <a:srgbClr val="52C9BD"/>
                  </a:solidFill>
                  <a:latin typeface="Twentieth Century"/>
                </a:rPr>
                <a:t>PERFORMANCE</a:t>
              </a:r>
              <a:endParaRPr sz="1500" b="1" dirty="0">
                <a:solidFill>
                  <a:srgbClr val="52C9BD"/>
                </a:solidFill>
                <a:latin typeface="Twentieth Century"/>
              </a:endParaRPr>
            </a:p>
          </p:txBody>
        </p:sp>
      </p:grpSp>
      <p:grpSp>
        <p:nvGrpSpPr>
          <p:cNvPr id="92" name="Google Shape;357;p28">
            <a:extLst>
              <a:ext uri="{FF2B5EF4-FFF2-40B4-BE49-F238E27FC236}">
                <a16:creationId xmlns:a16="http://schemas.microsoft.com/office/drawing/2014/main" id="{D1875EE4-0A83-1593-21F1-FF7693BFA28E}"/>
              </a:ext>
            </a:extLst>
          </p:cNvPr>
          <p:cNvGrpSpPr/>
          <p:nvPr/>
        </p:nvGrpSpPr>
        <p:grpSpPr>
          <a:xfrm>
            <a:off x="7060038" y="3928012"/>
            <a:ext cx="1252302" cy="770712"/>
            <a:chOff x="9146176" y="5273815"/>
            <a:chExt cx="1393271" cy="1027616"/>
          </a:xfrm>
        </p:grpSpPr>
        <p:sp>
          <p:nvSpPr>
            <p:cNvPr id="93" name="Google Shape;358;p28">
              <a:extLst>
                <a:ext uri="{FF2B5EF4-FFF2-40B4-BE49-F238E27FC236}">
                  <a16:creationId xmlns:a16="http://schemas.microsoft.com/office/drawing/2014/main" id="{052A158F-7A12-3EA3-85B9-314FDFC460E2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596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04</a:t>
              </a:r>
              <a:endParaRPr sz="1100"/>
            </a:p>
          </p:txBody>
        </p:sp>
        <p:sp>
          <p:nvSpPr>
            <p:cNvPr id="94" name="Google Shape;359;p28">
              <a:extLst>
                <a:ext uri="{FF2B5EF4-FFF2-40B4-BE49-F238E27FC236}">
                  <a16:creationId xmlns:a16="http://schemas.microsoft.com/office/drawing/2014/main" id="{1F682B57-0FDC-E33B-6BEA-CAB193CE2E14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FF5969"/>
                  </a:solidFill>
                  <a:latin typeface="Twentieth Century"/>
                  <a:sym typeface="Twentieth Century"/>
                </a:rPr>
                <a:t>CONCLUSION</a:t>
              </a:r>
              <a:endParaRPr sz="1100" dirty="0"/>
            </a:p>
          </p:txBody>
        </p:sp>
      </p:grpSp>
      <p:grpSp>
        <p:nvGrpSpPr>
          <p:cNvPr id="95" name="Google Shape;361;p28">
            <a:extLst>
              <a:ext uri="{FF2B5EF4-FFF2-40B4-BE49-F238E27FC236}">
                <a16:creationId xmlns:a16="http://schemas.microsoft.com/office/drawing/2014/main" id="{BE22D7C8-E9EF-37CA-19F6-235F2B49BDA7}"/>
              </a:ext>
            </a:extLst>
          </p:cNvPr>
          <p:cNvGrpSpPr/>
          <p:nvPr/>
        </p:nvGrpSpPr>
        <p:grpSpPr>
          <a:xfrm>
            <a:off x="6259143" y="1548027"/>
            <a:ext cx="1626819" cy="1001545"/>
            <a:chOff x="7840984" y="2085925"/>
            <a:chExt cx="1393271" cy="1335391"/>
          </a:xfrm>
        </p:grpSpPr>
        <p:sp>
          <p:nvSpPr>
            <p:cNvPr id="96" name="Google Shape;362;p28">
              <a:extLst>
                <a:ext uri="{FF2B5EF4-FFF2-40B4-BE49-F238E27FC236}">
                  <a16:creationId xmlns:a16="http://schemas.microsoft.com/office/drawing/2014/main" id="{25BF996A-7060-77B3-F92D-E1E60DBB6492}"/>
                </a:ext>
              </a:extLst>
            </p:cNvPr>
            <p:cNvSpPr txBox="1"/>
            <p:nvPr/>
          </p:nvSpPr>
          <p:spPr>
            <a:xfrm>
              <a:off x="7840984" y="2085925"/>
              <a:ext cx="724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5D7373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03</a:t>
              </a:r>
              <a:endParaRPr sz="1100" dirty="0"/>
            </a:p>
          </p:txBody>
        </p:sp>
        <p:sp>
          <p:nvSpPr>
            <p:cNvPr id="97" name="Google Shape;363;p28">
              <a:extLst>
                <a:ext uri="{FF2B5EF4-FFF2-40B4-BE49-F238E27FC236}">
                  <a16:creationId xmlns:a16="http://schemas.microsoft.com/office/drawing/2014/main" id="{0F7112E5-CFCA-C589-6CF1-4F797A9E8804}"/>
                </a:ext>
              </a:extLst>
            </p:cNvPr>
            <p:cNvSpPr txBox="1"/>
            <p:nvPr/>
          </p:nvSpPr>
          <p:spPr>
            <a:xfrm>
              <a:off x="7846935" y="2405695"/>
              <a:ext cx="1387320" cy="101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5D7373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APPLICATION DEMOSTRATION</a:t>
              </a:r>
              <a:endParaRPr sz="1100" dirty="0"/>
            </a:p>
          </p:txBody>
        </p:sp>
      </p:grpSp>
      <p:sp>
        <p:nvSpPr>
          <p:cNvPr id="98" name="Google Shape;365;p28">
            <a:extLst>
              <a:ext uri="{FF2B5EF4-FFF2-40B4-BE49-F238E27FC236}">
                <a16:creationId xmlns:a16="http://schemas.microsoft.com/office/drawing/2014/main" id="{80E1E1F4-D920-6128-AEC1-CBC6DB7705E4}"/>
              </a:ext>
            </a:extLst>
          </p:cNvPr>
          <p:cNvSpPr/>
          <p:nvPr/>
        </p:nvSpPr>
        <p:spPr>
          <a:xfrm>
            <a:off x="6391767" y="3097830"/>
            <a:ext cx="677807" cy="6778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" name="Google Shape;366;p28">
            <a:extLst>
              <a:ext uri="{FF2B5EF4-FFF2-40B4-BE49-F238E27FC236}">
                <a16:creationId xmlns:a16="http://schemas.microsoft.com/office/drawing/2014/main" id="{3B375582-3772-E5C0-180B-D7A3ADDA4D1F}"/>
              </a:ext>
            </a:extLst>
          </p:cNvPr>
          <p:cNvGrpSpPr/>
          <p:nvPr/>
        </p:nvGrpSpPr>
        <p:grpSpPr>
          <a:xfrm>
            <a:off x="5445000" y="2965418"/>
            <a:ext cx="402151" cy="459491"/>
            <a:chOff x="9162373" y="3045147"/>
            <a:chExt cx="406400" cy="464344"/>
          </a:xfrm>
        </p:grpSpPr>
        <p:sp>
          <p:nvSpPr>
            <p:cNvPr id="100" name="Google Shape;367;p28">
              <a:extLst>
                <a:ext uri="{FF2B5EF4-FFF2-40B4-BE49-F238E27FC236}">
                  <a16:creationId xmlns:a16="http://schemas.microsoft.com/office/drawing/2014/main" id="{8F5F6898-4993-D62A-322B-C75433939D4E}"/>
                </a:ext>
              </a:extLst>
            </p:cNvPr>
            <p:cNvSpPr/>
            <p:nvPr/>
          </p:nvSpPr>
          <p:spPr>
            <a:xfrm>
              <a:off x="9162373" y="3045147"/>
              <a:ext cx="406400" cy="4643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368;p28">
              <a:extLst>
                <a:ext uri="{FF2B5EF4-FFF2-40B4-BE49-F238E27FC236}">
                  <a16:creationId xmlns:a16="http://schemas.microsoft.com/office/drawing/2014/main" id="{EA14B276-4C17-D907-23F0-8633FF7D4FBA}"/>
                </a:ext>
              </a:extLst>
            </p:cNvPr>
            <p:cNvSpPr/>
            <p:nvPr/>
          </p:nvSpPr>
          <p:spPr>
            <a:xfrm>
              <a:off x="9481460" y="3407890"/>
              <a:ext cx="29369" cy="285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369;p28">
              <a:extLst>
                <a:ext uri="{FF2B5EF4-FFF2-40B4-BE49-F238E27FC236}">
                  <a16:creationId xmlns:a16="http://schemas.microsoft.com/office/drawing/2014/main" id="{F33FC155-48ED-1898-766E-DEF207618B91}"/>
                </a:ext>
              </a:extLst>
            </p:cNvPr>
            <p:cNvSpPr/>
            <p:nvPr/>
          </p:nvSpPr>
          <p:spPr>
            <a:xfrm>
              <a:off x="9481460" y="3320578"/>
              <a:ext cx="29369" cy="293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Google Shape;370;p28">
              <a:extLst>
                <a:ext uri="{FF2B5EF4-FFF2-40B4-BE49-F238E27FC236}">
                  <a16:creationId xmlns:a16="http://schemas.microsoft.com/office/drawing/2014/main" id="{5E0D2F5D-C557-2FBB-B903-31DFC5C2530A}"/>
                </a:ext>
              </a:extLst>
            </p:cNvPr>
            <p:cNvSpPr/>
            <p:nvPr/>
          </p:nvSpPr>
          <p:spPr>
            <a:xfrm>
              <a:off x="9481460" y="3233265"/>
              <a:ext cx="29369" cy="293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04" name="Google Shape;371;p28">
            <a:extLst>
              <a:ext uri="{FF2B5EF4-FFF2-40B4-BE49-F238E27FC236}">
                <a16:creationId xmlns:a16="http://schemas.microsoft.com/office/drawing/2014/main" id="{24E48893-8378-358B-55AE-7569B0932636}"/>
              </a:ext>
            </a:extLst>
          </p:cNvPr>
          <p:cNvGrpSpPr/>
          <p:nvPr/>
        </p:nvGrpSpPr>
        <p:grpSpPr>
          <a:xfrm>
            <a:off x="2746499" y="2861607"/>
            <a:ext cx="602715" cy="602715"/>
            <a:chOff x="8204317" y="2115665"/>
            <a:chExt cx="464344" cy="464344"/>
          </a:xfrm>
        </p:grpSpPr>
        <p:sp>
          <p:nvSpPr>
            <p:cNvPr id="105" name="Google Shape;372;p28">
              <a:extLst>
                <a:ext uri="{FF2B5EF4-FFF2-40B4-BE49-F238E27FC236}">
                  <a16:creationId xmlns:a16="http://schemas.microsoft.com/office/drawing/2014/main" id="{2829E70E-E0D0-A1C6-9841-0F7E6E525DE8}"/>
                </a:ext>
              </a:extLst>
            </p:cNvPr>
            <p:cNvSpPr/>
            <p:nvPr/>
          </p:nvSpPr>
          <p:spPr>
            <a:xfrm>
              <a:off x="8204317" y="2115665"/>
              <a:ext cx="464344" cy="4643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373;p28">
              <a:extLst>
                <a:ext uri="{FF2B5EF4-FFF2-40B4-BE49-F238E27FC236}">
                  <a16:creationId xmlns:a16="http://schemas.microsoft.com/office/drawing/2014/main" id="{A089AC90-3772-FF0B-02CE-C139A732A028}"/>
                </a:ext>
              </a:extLst>
            </p:cNvPr>
            <p:cNvSpPr/>
            <p:nvPr/>
          </p:nvSpPr>
          <p:spPr>
            <a:xfrm>
              <a:off x="8247973" y="2492697"/>
              <a:ext cx="43657" cy="4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07" name="Google Shape;374;p28">
            <a:extLst>
              <a:ext uri="{FF2B5EF4-FFF2-40B4-BE49-F238E27FC236}">
                <a16:creationId xmlns:a16="http://schemas.microsoft.com/office/drawing/2014/main" id="{87F65ABA-E3C2-E2E2-6FB2-395F00D6029E}"/>
              </a:ext>
            </a:extLst>
          </p:cNvPr>
          <p:cNvGrpSpPr/>
          <p:nvPr/>
        </p:nvGrpSpPr>
        <p:grpSpPr>
          <a:xfrm>
            <a:off x="3983401" y="2323777"/>
            <a:ext cx="846997" cy="845551"/>
            <a:chOff x="6357938" y="1647825"/>
            <a:chExt cx="465138" cy="464344"/>
          </a:xfrm>
        </p:grpSpPr>
        <p:sp>
          <p:nvSpPr>
            <p:cNvPr id="108" name="Google Shape;375;p28">
              <a:extLst>
                <a:ext uri="{FF2B5EF4-FFF2-40B4-BE49-F238E27FC236}">
                  <a16:creationId xmlns:a16="http://schemas.microsoft.com/office/drawing/2014/main" id="{49A5AB20-9148-FD18-C64D-22494EEC6688}"/>
                </a:ext>
              </a:extLst>
            </p:cNvPr>
            <p:cNvSpPr/>
            <p:nvPr/>
          </p:nvSpPr>
          <p:spPr>
            <a:xfrm>
              <a:off x="6357938" y="1647825"/>
              <a:ext cx="465138" cy="4643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" name="Google Shape;376;p28">
              <a:extLst>
                <a:ext uri="{FF2B5EF4-FFF2-40B4-BE49-F238E27FC236}">
                  <a16:creationId xmlns:a16="http://schemas.microsoft.com/office/drawing/2014/main" id="{18CF2FA9-8EDF-65C6-6A49-9E3E9952CC5A}"/>
                </a:ext>
              </a:extLst>
            </p:cNvPr>
            <p:cNvSpPr/>
            <p:nvPr/>
          </p:nvSpPr>
          <p:spPr>
            <a:xfrm>
              <a:off x="6634163" y="1821657"/>
              <a:ext cx="130175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377;p28">
              <a:extLst>
                <a:ext uri="{FF2B5EF4-FFF2-40B4-BE49-F238E27FC236}">
                  <a16:creationId xmlns:a16="http://schemas.microsoft.com/office/drawing/2014/main" id="{7EEA9AD5-C742-1522-EEC9-DA03C449ED73}"/>
                </a:ext>
              </a:extLst>
            </p:cNvPr>
            <p:cNvSpPr/>
            <p:nvPr/>
          </p:nvSpPr>
          <p:spPr>
            <a:xfrm>
              <a:off x="6634163" y="1778000"/>
              <a:ext cx="130175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378;p28">
              <a:extLst>
                <a:ext uri="{FF2B5EF4-FFF2-40B4-BE49-F238E27FC236}">
                  <a16:creationId xmlns:a16="http://schemas.microsoft.com/office/drawing/2014/main" id="{9B105B6A-81E4-3642-25FC-60F606662B9A}"/>
                </a:ext>
              </a:extLst>
            </p:cNvPr>
            <p:cNvSpPr/>
            <p:nvPr/>
          </p:nvSpPr>
          <p:spPr>
            <a:xfrm>
              <a:off x="6634163" y="1734344"/>
              <a:ext cx="130175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379;p28">
              <a:extLst>
                <a:ext uri="{FF2B5EF4-FFF2-40B4-BE49-F238E27FC236}">
                  <a16:creationId xmlns:a16="http://schemas.microsoft.com/office/drawing/2014/main" id="{2119F316-A572-1F9F-1CCF-B1ACDAB4CA00}"/>
                </a:ext>
              </a:extLst>
            </p:cNvPr>
            <p:cNvSpPr/>
            <p:nvPr/>
          </p:nvSpPr>
          <p:spPr>
            <a:xfrm>
              <a:off x="6474619" y="2039938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380;p28">
              <a:extLst>
                <a:ext uri="{FF2B5EF4-FFF2-40B4-BE49-F238E27FC236}">
                  <a16:creationId xmlns:a16="http://schemas.microsoft.com/office/drawing/2014/main" id="{979B644F-2351-1961-0A17-F024D259E15D}"/>
                </a:ext>
              </a:extLst>
            </p:cNvPr>
            <p:cNvSpPr/>
            <p:nvPr/>
          </p:nvSpPr>
          <p:spPr>
            <a:xfrm>
              <a:off x="6474619" y="1996282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" name="Google Shape;381;p28">
              <a:extLst>
                <a:ext uri="{FF2B5EF4-FFF2-40B4-BE49-F238E27FC236}">
                  <a16:creationId xmlns:a16="http://schemas.microsoft.com/office/drawing/2014/main" id="{D9DABAF2-46B5-0959-C546-695250C072C4}"/>
                </a:ext>
              </a:extLst>
            </p:cNvPr>
            <p:cNvSpPr/>
            <p:nvPr/>
          </p:nvSpPr>
          <p:spPr>
            <a:xfrm>
              <a:off x="6474619" y="1952625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" name="Google Shape;382;p28">
              <a:extLst>
                <a:ext uri="{FF2B5EF4-FFF2-40B4-BE49-F238E27FC236}">
                  <a16:creationId xmlns:a16="http://schemas.microsoft.com/office/drawing/2014/main" id="{F63E6D81-FC9E-3DA7-C608-E401CBD1DF2B}"/>
                </a:ext>
              </a:extLst>
            </p:cNvPr>
            <p:cNvSpPr/>
            <p:nvPr/>
          </p:nvSpPr>
          <p:spPr>
            <a:xfrm>
              <a:off x="6634163" y="2039938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" name="Google Shape;383;p28">
              <a:extLst>
                <a:ext uri="{FF2B5EF4-FFF2-40B4-BE49-F238E27FC236}">
                  <a16:creationId xmlns:a16="http://schemas.microsoft.com/office/drawing/2014/main" id="{1D9A34F1-503A-5872-6FBC-5CBC788CC71C}"/>
                </a:ext>
              </a:extLst>
            </p:cNvPr>
            <p:cNvSpPr/>
            <p:nvPr/>
          </p:nvSpPr>
          <p:spPr>
            <a:xfrm>
              <a:off x="6634163" y="1996282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Google Shape;384;p28">
              <a:extLst>
                <a:ext uri="{FF2B5EF4-FFF2-40B4-BE49-F238E27FC236}">
                  <a16:creationId xmlns:a16="http://schemas.microsoft.com/office/drawing/2014/main" id="{07DCAE47-A06C-35FC-EF6E-17938D640792}"/>
                </a:ext>
              </a:extLst>
            </p:cNvPr>
            <p:cNvSpPr/>
            <p:nvPr/>
          </p:nvSpPr>
          <p:spPr>
            <a:xfrm>
              <a:off x="6634163" y="1952625"/>
              <a:ext cx="130175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385;p28">
              <a:extLst>
                <a:ext uri="{FF2B5EF4-FFF2-40B4-BE49-F238E27FC236}">
                  <a16:creationId xmlns:a16="http://schemas.microsoft.com/office/drawing/2014/main" id="{31C834D2-35B5-6407-09A0-2D3C387563A5}"/>
                </a:ext>
              </a:extLst>
            </p:cNvPr>
            <p:cNvSpPr/>
            <p:nvPr/>
          </p:nvSpPr>
          <p:spPr>
            <a:xfrm>
              <a:off x="6474619" y="1865313"/>
              <a:ext cx="289719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" name="Google Shape;386;p28">
              <a:extLst>
                <a:ext uri="{FF2B5EF4-FFF2-40B4-BE49-F238E27FC236}">
                  <a16:creationId xmlns:a16="http://schemas.microsoft.com/office/drawing/2014/main" id="{AB89693F-B04F-CBC6-A0D0-EF5BCA098505}"/>
                </a:ext>
              </a:extLst>
            </p:cNvPr>
            <p:cNvSpPr/>
            <p:nvPr/>
          </p:nvSpPr>
          <p:spPr>
            <a:xfrm>
              <a:off x="6474619" y="1908969"/>
              <a:ext cx="289719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387;p28">
              <a:extLst>
                <a:ext uri="{FF2B5EF4-FFF2-40B4-BE49-F238E27FC236}">
                  <a16:creationId xmlns:a16="http://schemas.microsoft.com/office/drawing/2014/main" id="{1F6FC3A8-360C-145C-F056-9D4D0C9C9C57}"/>
                </a:ext>
              </a:extLst>
            </p:cNvPr>
            <p:cNvSpPr/>
            <p:nvPr/>
          </p:nvSpPr>
          <p:spPr>
            <a:xfrm>
              <a:off x="6474619" y="1705769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3" grpId="0" animBg="1"/>
      <p:bldP spid="77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22282" y="-7144"/>
            <a:ext cx="9362190" cy="5143500"/>
            <a:chOff x="-9296849" y="0"/>
            <a:chExt cx="12482920" cy="6858000"/>
          </a:xfrm>
          <a:solidFill>
            <a:schemeClr val="bg1">
              <a:lumMod val="95000"/>
            </a:schemeClr>
          </a:solidFill>
        </p:grpSpPr>
        <p:sp>
          <p:nvSpPr>
            <p:cNvPr id="186" name="Google Shape;186;p26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grpFill/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028423" y="5879592"/>
              <a:ext cx="157647" cy="9784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2689766" y="213952"/>
            <a:ext cx="4290165" cy="915094"/>
            <a:chOff x="3530262" y="238883"/>
            <a:chExt cx="4836698" cy="1220124"/>
          </a:xfrm>
        </p:grpSpPr>
        <p:sp>
          <p:nvSpPr>
            <p:cNvPr id="190" name="Google Shape;190;p26"/>
            <p:cNvSpPr txBox="1"/>
            <p:nvPr/>
          </p:nvSpPr>
          <p:spPr>
            <a:xfrm>
              <a:off x="3530262" y="238883"/>
              <a:ext cx="4836698" cy="64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 dirty="0">
                  <a:solidFill>
                    <a:srgbClr val="FF5969"/>
                  </a:solidFill>
                  <a:latin typeface="Twentieth Century"/>
                  <a:sym typeface="Twentieth Century"/>
                </a:rPr>
                <a:t>Exploratory Data Analysis</a:t>
              </a:r>
              <a:endParaRPr sz="1100" dirty="0"/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4208066" y="874270"/>
              <a:ext cx="3481089" cy="584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3F3F3F"/>
                  </a:solidFill>
                  <a:latin typeface="Twentieth Century"/>
                  <a:sym typeface="Twentieth Century"/>
                </a:rPr>
                <a:t>Bar Graph Showing the Count of Sentiments from the Tweets</a:t>
              </a:r>
              <a:endParaRPr sz="1100" dirty="0"/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-8665303" y="7144"/>
            <a:ext cx="9362191" cy="5143500"/>
            <a:chOff x="-9766749" y="0"/>
            <a:chExt cx="12482921" cy="6858000"/>
          </a:xfrm>
        </p:grpSpPr>
        <p:sp>
          <p:nvSpPr>
            <p:cNvPr id="223" name="Google Shape;223;p26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6"/>
          <p:cNvGrpSpPr/>
          <p:nvPr/>
        </p:nvGrpSpPr>
        <p:grpSpPr>
          <a:xfrm>
            <a:off x="-8783496" y="-7144"/>
            <a:ext cx="9362192" cy="5143500"/>
            <a:chOff x="-10231068" y="0"/>
            <a:chExt cx="12482922" cy="6858000"/>
          </a:xfrm>
        </p:grpSpPr>
        <p:sp>
          <p:nvSpPr>
            <p:cNvPr id="227" name="Google Shape;227;p26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-8891460" y="-7144"/>
            <a:ext cx="9362192" cy="5143500"/>
            <a:chOff x="-10684854" y="0"/>
            <a:chExt cx="12482923" cy="6858000"/>
          </a:xfrm>
        </p:grpSpPr>
        <p:sp>
          <p:nvSpPr>
            <p:cNvPr id="231" name="Google Shape;231;p26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-8997010" y="-7144"/>
            <a:ext cx="9362192" cy="5143500"/>
            <a:chOff x="-11138114" y="0"/>
            <a:chExt cx="12482923" cy="6858000"/>
          </a:xfrm>
        </p:grpSpPr>
        <p:sp>
          <p:nvSpPr>
            <p:cNvPr id="235" name="Google Shape;235;p26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-9115245" y="-3572"/>
            <a:ext cx="9362193" cy="5143500"/>
            <a:chOff x="-11600297" y="0"/>
            <a:chExt cx="12482924" cy="6858000"/>
          </a:xfrm>
        </p:grpSpPr>
        <p:sp>
          <p:nvSpPr>
            <p:cNvPr id="239" name="Google Shape;239;p26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-9222860" y="-3572"/>
            <a:ext cx="9362193" cy="5147072"/>
            <a:chOff x="-12129822" y="-4763"/>
            <a:chExt cx="12482924" cy="6862763"/>
          </a:xfrm>
        </p:grpSpPr>
        <p:sp>
          <p:nvSpPr>
            <p:cNvPr id="243" name="Google Shape;243;p26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1D0DBCB-64FE-2C67-40C0-4DAA75EA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38" y="1672638"/>
            <a:ext cx="6681019" cy="25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7"/>
          <p:cNvGrpSpPr/>
          <p:nvPr/>
        </p:nvGrpSpPr>
        <p:grpSpPr>
          <a:xfrm>
            <a:off x="-203878" y="-14106"/>
            <a:ext cx="9362190" cy="5143500"/>
            <a:chOff x="-9296849" y="0"/>
            <a:chExt cx="12482920" cy="6858000"/>
          </a:xfrm>
        </p:grpSpPr>
        <p:sp>
          <p:nvSpPr>
            <p:cNvPr id="251" name="Google Shape;251;p27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-327036" y="-6765"/>
            <a:ext cx="9362190" cy="5143500"/>
            <a:chOff x="-9766749" y="0"/>
            <a:chExt cx="12482920" cy="6858000"/>
          </a:xfrm>
        </p:grpSpPr>
        <p:sp>
          <p:nvSpPr>
            <p:cNvPr id="255" name="Google Shape;255;p27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2530231" y="4908828"/>
              <a:ext cx="18594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7"/>
          <p:cNvGrpSpPr/>
          <p:nvPr/>
        </p:nvGrpSpPr>
        <p:grpSpPr>
          <a:xfrm>
            <a:off x="2724400" y="283733"/>
            <a:ext cx="4165634" cy="4644694"/>
            <a:chOff x="3437961" y="247684"/>
            <a:chExt cx="4836698" cy="6192923"/>
          </a:xfrm>
        </p:grpSpPr>
        <p:sp>
          <p:nvSpPr>
            <p:cNvPr id="288" name="Google Shape;288;p27"/>
            <p:cNvSpPr txBox="1"/>
            <p:nvPr/>
          </p:nvSpPr>
          <p:spPr>
            <a:xfrm>
              <a:off x="3437961" y="247684"/>
              <a:ext cx="4836698" cy="87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700" b="1" dirty="0">
                  <a:solidFill>
                    <a:srgbClr val="52CBBE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Exploratory Data Analysis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ZA" sz="1100" dirty="0"/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3973711" y="5855872"/>
              <a:ext cx="4300948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3F3F3F"/>
                  </a:solidFill>
                  <a:latin typeface="Twentieth Century"/>
                  <a:sym typeface="Twentieth Century"/>
                </a:rPr>
                <a:t>Wordcloud Showing Movie Gengres that are Mostly Watched</a:t>
              </a:r>
              <a:endParaRPr sz="1100" dirty="0"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-8790602" y="0"/>
            <a:ext cx="9362192" cy="5143500"/>
            <a:chOff x="-10231068" y="0"/>
            <a:chExt cx="12482922" cy="6858000"/>
          </a:xfrm>
        </p:grpSpPr>
        <p:sp>
          <p:nvSpPr>
            <p:cNvPr id="291" name="Google Shape;291;p27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-8890746" y="-162"/>
            <a:ext cx="9362192" cy="5143500"/>
            <a:chOff x="-10684854" y="0"/>
            <a:chExt cx="12482923" cy="6858000"/>
          </a:xfrm>
        </p:grpSpPr>
        <p:sp>
          <p:nvSpPr>
            <p:cNvPr id="295" name="Google Shape;295;p27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-9004928" y="162"/>
            <a:ext cx="9362192" cy="5143500"/>
            <a:chOff x="-11138114" y="0"/>
            <a:chExt cx="12482923" cy="6858000"/>
          </a:xfrm>
        </p:grpSpPr>
        <p:sp>
          <p:nvSpPr>
            <p:cNvPr id="299" name="Google Shape;299;p27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-9144382" y="162"/>
            <a:ext cx="9362193" cy="5143500"/>
            <a:chOff x="-11600297" y="0"/>
            <a:chExt cx="12482924" cy="6858000"/>
          </a:xfrm>
        </p:grpSpPr>
        <p:sp>
          <p:nvSpPr>
            <p:cNvPr id="303" name="Google Shape;303;p27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-9268128" y="-6765"/>
            <a:ext cx="9362193" cy="5147072"/>
            <a:chOff x="-12129822" y="-4763"/>
            <a:chExt cx="12482924" cy="6862763"/>
          </a:xfrm>
        </p:grpSpPr>
        <p:sp>
          <p:nvSpPr>
            <p:cNvPr id="307" name="Google Shape;307;p27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0DE806-2F62-ECA9-2D17-084E017C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03" y="937728"/>
            <a:ext cx="6577627" cy="3355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7"/>
          <p:cNvGrpSpPr/>
          <p:nvPr/>
        </p:nvGrpSpPr>
        <p:grpSpPr>
          <a:xfrm>
            <a:off x="-203878" y="-14106"/>
            <a:ext cx="9362190" cy="5143500"/>
            <a:chOff x="-9296849" y="0"/>
            <a:chExt cx="12482920" cy="6858000"/>
          </a:xfrm>
        </p:grpSpPr>
        <p:sp>
          <p:nvSpPr>
            <p:cNvPr id="251" name="Google Shape;251;p27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-327036" y="-6765"/>
            <a:ext cx="9362190" cy="5143500"/>
            <a:chOff x="-9766749" y="0"/>
            <a:chExt cx="12482920" cy="6858000"/>
          </a:xfrm>
        </p:grpSpPr>
        <p:sp>
          <p:nvSpPr>
            <p:cNvPr id="255" name="Google Shape;255;p27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2530231" y="4908828"/>
              <a:ext cx="18594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7"/>
          <p:cNvSpPr txBox="1"/>
          <p:nvPr/>
        </p:nvSpPr>
        <p:spPr>
          <a:xfrm>
            <a:off x="2724400" y="283733"/>
            <a:ext cx="4165634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00" b="1" dirty="0">
                <a:solidFill>
                  <a:srgbClr val="52CBB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100" dirty="0"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-8790602" y="0"/>
            <a:ext cx="9362192" cy="5143500"/>
            <a:chOff x="-10231068" y="0"/>
            <a:chExt cx="12482922" cy="6858000"/>
          </a:xfrm>
        </p:grpSpPr>
        <p:sp>
          <p:nvSpPr>
            <p:cNvPr id="291" name="Google Shape;291;p27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-8890746" y="-162"/>
            <a:ext cx="9362192" cy="5143500"/>
            <a:chOff x="-10684854" y="0"/>
            <a:chExt cx="12482923" cy="6858000"/>
          </a:xfrm>
        </p:grpSpPr>
        <p:sp>
          <p:nvSpPr>
            <p:cNvPr id="295" name="Google Shape;295;p27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-9004928" y="162"/>
            <a:ext cx="9362192" cy="5143500"/>
            <a:chOff x="-11138114" y="0"/>
            <a:chExt cx="12482923" cy="6858000"/>
          </a:xfrm>
        </p:grpSpPr>
        <p:sp>
          <p:nvSpPr>
            <p:cNvPr id="299" name="Google Shape;299;p27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-9144382" y="162"/>
            <a:ext cx="9362193" cy="5143500"/>
            <a:chOff x="-11600297" y="0"/>
            <a:chExt cx="12482924" cy="6858000"/>
          </a:xfrm>
        </p:grpSpPr>
        <p:sp>
          <p:nvSpPr>
            <p:cNvPr id="303" name="Google Shape;303;p27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-9268128" y="-6765"/>
            <a:ext cx="9362193" cy="5147072"/>
            <a:chOff x="-12129822" y="-4763"/>
            <a:chExt cx="12482924" cy="6862763"/>
          </a:xfrm>
        </p:grpSpPr>
        <p:sp>
          <p:nvSpPr>
            <p:cNvPr id="307" name="Google Shape;307;p27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4C739C82-D836-130A-78D8-6CFC3ACD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91" y="1598260"/>
            <a:ext cx="7071852" cy="27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7"/>
          <p:cNvGrpSpPr/>
          <p:nvPr/>
        </p:nvGrpSpPr>
        <p:grpSpPr>
          <a:xfrm>
            <a:off x="-203878" y="-14106"/>
            <a:ext cx="9362190" cy="5143500"/>
            <a:chOff x="-9296849" y="0"/>
            <a:chExt cx="12482920" cy="6858000"/>
          </a:xfrm>
        </p:grpSpPr>
        <p:sp>
          <p:nvSpPr>
            <p:cNvPr id="251" name="Google Shape;251;p27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-327036" y="-6765"/>
            <a:ext cx="9362190" cy="5143500"/>
            <a:chOff x="-9766749" y="0"/>
            <a:chExt cx="12482920" cy="6858000"/>
          </a:xfrm>
        </p:grpSpPr>
        <p:sp>
          <p:nvSpPr>
            <p:cNvPr id="255" name="Google Shape;255;p27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2530231" y="4908828"/>
              <a:ext cx="18594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7"/>
          <p:cNvSpPr txBox="1"/>
          <p:nvPr/>
        </p:nvSpPr>
        <p:spPr>
          <a:xfrm>
            <a:off x="2724400" y="283733"/>
            <a:ext cx="4165634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00" b="1" dirty="0">
                <a:solidFill>
                  <a:srgbClr val="52CBB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100" dirty="0"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-8790602" y="0"/>
            <a:ext cx="9362192" cy="5143500"/>
            <a:chOff x="-10231068" y="0"/>
            <a:chExt cx="12482922" cy="6858000"/>
          </a:xfrm>
        </p:grpSpPr>
        <p:sp>
          <p:nvSpPr>
            <p:cNvPr id="291" name="Google Shape;291;p27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-8890746" y="-162"/>
            <a:ext cx="9362192" cy="5143500"/>
            <a:chOff x="-10684854" y="0"/>
            <a:chExt cx="12482923" cy="6858000"/>
          </a:xfrm>
        </p:grpSpPr>
        <p:sp>
          <p:nvSpPr>
            <p:cNvPr id="295" name="Google Shape;295;p27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-9004928" y="162"/>
            <a:ext cx="9362192" cy="5143500"/>
            <a:chOff x="-11138114" y="0"/>
            <a:chExt cx="12482923" cy="6858000"/>
          </a:xfrm>
        </p:grpSpPr>
        <p:sp>
          <p:nvSpPr>
            <p:cNvPr id="299" name="Google Shape;299;p27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-9144382" y="162"/>
            <a:ext cx="9362193" cy="5143500"/>
            <a:chOff x="-11600297" y="0"/>
            <a:chExt cx="12482924" cy="6858000"/>
          </a:xfrm>
        </p:grpSpPr>
        <p:sp>
          <p:nvSpPr>
            <p:cNvPr id="303" name="Google Shape;303;p27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-9268128" y="-6765"/>
            <a:ext cx="9362193" cy="5147072"/>
            <a:chOff x="-12129822" y="-4763"/>
            <a:chExt cx="12482924" cy="6862763"/>
          </a:xfrm>
        </p:grpSpPr>
        <p:sp>
          <p:nvSpPr>
            <p:cNvPr id="307" name="Google Shape;307;p27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04FC5F9-0B2E-2990-09C5-ABC63B46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27" y="1373790"/>
            <a:ext cx="6427380" cy="31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7"/>
          <p:cNvGrpSpPr/>
          <p:nvPr/>
        </p:nvGrpSpPr>
        <p:grpSpPr>
          <a:xfrm>
            <a:off x="-203878" y="-14106"/>
            <a:ext cx="9362190" cy="5143500"/>
            <a:chOff x="-9296849" y="0"/>
            <a:chExt cx="12482920" cy="6858000"/>
          </a:xfrm>
        </p:grpSpPr>
        <p:sp>
          <p:nvSpPr>
            <p:cNvPr id="251" name="Google Shape;251;p27"/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-327036" y="-6765"/>
            <a:ext cx="9362190" cy="5143500"/>
            <a:chOff x="-9766749" y="0"/>
            <a:chExt cx="12482920" cy="6858000"/>
          </a:xfrm>
        </p:grpSpPr>
        <p:sp>
          <p:nvSpPr>
            <p:cNvPr id="255" name="Google Shape;255;p27"/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2530231" y="4908828"/>
              <a:ext cx="18594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7"/>
          <p:cNvSpPr txBox="1"/>
          <p:nvPr/>
        </p:nvSpPr>
        <p:spPr>
          <a:xfrm>
            <a:off x="2724400" y="283733"/>
            <a:ext cx="4165634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700" b="1" dirty="0">
                <a:solidFill>
                  <a:srgbClr val="52CBB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100" dirty="0"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-8790602" y="0"/>
            <a:ext cx="9362192" cy="5143500"/>
            <a:chOff x="-10231068" y="0"/>
            <a:chExt cx="12482922" cy="6858000"/>
          </a:xfrm>
        </p:grpSpPr>
        <p:sp>
          <p:nvSpPr>
            <p:cNvPr id="291" name="Google Shape;291;p27"/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-8890746" y="-162"/>
            <a:ext cx="9362192" cy="5143500"/>
            <a:chOff x="-10684854" y="0"/>
            <a:chExt cx="12482923" cy="6858000"/>
          </a:xfrm>
        </p:grpSpPr>
        <p:sp>
          <p:nvSpPr>
            <p:cNvPr id="295" name="Google Shape;295;p27"/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-9004928" y="162"/>
            <a:ext cx="9362192" cy="5143500"/>
            <a:chOff x="-11138114" y="0"/>
            <a:chExt cx="12482923" cy="6858000"/>
          </a:xfrm>
        </p:grpSpPr>
        <p:sp>
          <p:nvSpPr>
            <p:cNvPr id="299" name="Google Shape;299;p27"/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-9144382" y="162"/>
            <a:ext cx="9362193" cy="5143500"/>
            <a:chOff x="-11600297" y="0"/>
            <a:chExt cx="12482924" cy="6858000"/>
          </a:xfrm>
        </p:grpSpPr>
        <p:sp>
          <p:nvSpPr>
            <p:cNvPr id="303" name="Google Shape;303;p27"/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-9268128" y="-6765"/>
            <a:ext cx="9362193" cy="5147072"/>
            <a:chOff x="-12129822" y="-4763"/>
            <a:chExt cx="12482924" cy="6862763"/>
          </a:xfrm>
        </p:grpSpPr>
        <p:sp>
          <p:nvSpPr>
            <p:cNvPr id="307" name="Google Shape;307;p27"/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rgbClr val="595959">
                  <a:alpha val="3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27992C6-5658-B8E5-40A5-136338DE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06" y="937728"/>
            <a:ext cx="4463927" cy="36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204</Words>
  <Application>Microsoft Office PowerPoint</Application>
  <PresentationFormat>On-screen Show (16:9)</PresentationFormat>
  <Paragraphs>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Gill Sans</vt:lpstr>
      <vt:lpstr>Open Sans</vt:lpstr>
      <vt:lpstr>Twentieth Century</vt:lpstr>
      <vt:lpstr>Open Sans Semibold</vt:lpstr>
      <vt:lpstr>Montserrat</vt:lpstr>
      <vt:lpstr>Arial</vt:lpstr>
      <vt:lpstr>Calibri</vt:lpstr>
      <vt:lpstr>Simple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VELLY</dc:creator>
  <cp:lastModifiedBy>MR VELLY SHISHOKA</cp:lastModifiedBy>
  <cp:revision>16</cp:revision>
  <dcterms:modified xsi:type="dcterms:W3CDTF">2022-07-28T20:26:20Z</dcterms:modified>
</cp:coreProperties>
</file>